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2" r:id="rId1"/>
  </p:sldMasterIdLst>
  <p:sldIdLst>
    <p:sldId id="256" r:id="rId2"/>
    <p:sldId id="268" r:id="rId3"/>
    <p:sldId id="262" r:id="rId4"/>
    <p:sldId id="269" r:id="rId5"/>
    <p:sldId id="271" r:id="rId6"/>
    <p:sldId id="272" r:id="rId7"/>
    <p:sldId id="263" r:id="rId8"/>
    <p:sldId id="270" r:id="rId9"/>
    <p:sldId id="273" r:id="rId10"/>
    <p:sldId id="275" r:id="rId11"/>
    <p:sldId id="264" r:id="rId12"/>
    <p:sldId id="27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22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19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E00C0A-C7FA-480C-A2B1-E7B7A17C025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F9AD4C-41E0-4B1E-99A0-EA26A6D892F0}">
      <dgm:prSet/>
      <dgm:spPr/>
      <dgm:t>
        <a:bodyPr/>
        <a:lstStyle/>
        <a:p>
          <a:r>
            <a:rPr lang="en-US"/>
            <a:t>What is Dungeons and Dragons?</a:t>
          </a:r>
        </a:p>
      </dgm:t>
    </dgm:pt>
    <dgm:pt modelId="{E6CC4093-679B-4C36-872C-EE752FF3ABF8}" type="parTrans" cxnId="{4D8B3935-A10B-4367-9A01-AF1FEA9F3246}">
      <dgm:prSet/>
      <dgm:spPr/>
      <dgm:t>
        <a:bodyPr/>
        <a:lstStyle/>
        <a:p>
          <a:endParaRPr lang="en-US"/>
        </a:p>
      </dgm:t>
    </dgm:pt>
    <dgm:pt modelId="{80DBA1EC-4D8D-478A-8995-2A50A01C6F93}" type="sibTrans" cxnId="{4D8B3935-A10B-4367-9A01-AF1FEA9F3246}">
      <dgm:prSet/>
      <dgm:spPr/>
      <dgm:t>
        <a:bodyPr/>
        <a:lstStyle/>
        <a:p>
          <a:endParaRPr lang="en-US"/>
        </a:p>
      </dgm:t>
    </dgm:pt>
    <dgm:pt modelId="{08297CFA-6E1C-4675-A7ED-AD6CE920F851}">
      <dgm:prSet/>
      <dgm:spPr/>
      <dgm:t>
        <a:bodyPr/>
        <a:lstStyle/>
        <a:p>
          <a:r>
            <a:rPr lang="en-US"/>
            <a:t>Who is Critical Role?</a:t>
          </a:r>
        </a:p>
      </dgm:t>
    </dgm:pt>
    <dgm:pt modelId="{E7F9CE72-A10E-439A-BC73-C31C934A22DF}" type="parTrans" cxnId="{FB19A300-148F-4FB8-B91D-72791E16F616}">
      <dgm:prSet/>
      <dgm:spPr/>
      <dgm:t>
        <a:bodyPr/>
        <a:lstStyle/>
        <a:p>
          <a:endParaRPr lang="en-US"/>
        </a:p>
      </dgm:t>
    </dgm:pt>
    <dgm:pt modelId="{C454FC27-0B0F-4138-9C50-A2FF3F5DCDE2}" type="sibTrans" cxnId="{FB19A300-148F-4FB8-B91D-72791E16F616}">
      <dgm:prSet/>
      <dgm:spPr/>
      <dgm:t>
        <a:bodyPr/>
        <a:lstStyle/>
        <a:p>
          <a:endParaRPr lang="en-US"/>
        </a:p>
      </dgm:t>
    </dgm:pt>
    <dgm:pt modelId="{3F90A6AE-09DB-48E8-A93D-8C0EDD1C7A49}">
      <dgm:prSet/>
      <dgm:spPr/>
      <dgm:t>
        <a:bodyPr/>
        <a:lstStyle/>
        <a:p>
          <a:r>
            <a:rPr lang="en-US"/>
            <a:t>How are they relevant?</a:t>
          </a:r>
        </a:p>
      </dgm:t>
    </dgm:pt>
    <dgm:pt modelId="{06E9F598-3601-4199-A963-1468208A5022}" type="parTrans" cxnId="{604D49E0-5D14-4711-99B0-D80794499775}">
      <dgm:prSet/>
      <dgm:spPr/>
      <dgm:t>
        <a:bodyPr/>
        <a:lstStyle/>
        <a:p>
          <a:endParaRPr lang="en-US"/>
        </a:p>
      </dgm:t>
    </dgm:pt>
    <dgm:pt modelId="{6AEB4A41-6E23-448C-BBAE-D4F425C4BF10}" type="sibTrans" cxnId="{604D49E0-5D14-4711-99B0-D80794499775}">
      <dgm:prSet/>
      <dgm:spPr/>
      <dgm:t>
        <a:bodyPr/>
        <a:lstStyle/>
        <a:p>
          <a:endParaRPr lang="en-US"/>
        </a:p>
      </dgm:t>
    </dgm:pt>
    <dgm:pt modelId="{ABAE2B6D-EBFF-4755-8BE2-B3AE0F3A2D06}" type="pres">
      <dgm:prSet presAssocID="{15E00C0A-C7FA-480C-A2B1-E7B7A17C0252}" presName="linear" presStyleCnt="0">
        <dgm:presLayoutVars>
          <dgm:animLvl val="lvl"/>
          <dgm:resizeHandles val="exact"/>
        </dgm:presLayoutVars>
      </dgm:prSet>
      <dgm:spPr/>
    </dgm:pt>
    <dgm:pt modelId="{EE681886-432A-46AB-821F-5C83B311761E}" type="pres">
      <dgm:prSet presAssocID="{D2F9AD4C-41E0-4B1E-99A0-EA26A6D892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3219D4D-94FC-414F-9999-FC640D03F315}" type="pres">
      <dgm:prSet presAssocID="{80DBA1EC-4D8D-478A-8995-2A50A01C6F93}" presName="spacer" presStyleCnt="0"/>
      <dgm:spPr/>
    </dgm:pt>
    <dgm:pt modelId="{F7D539B2-1778-4033-A34B-16065793FAD2}" type="pres">
      <dgm:prSet presAssocID="{08297CFA-6E1C-4675-A7ED-AD6CE920F85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D383C3-1D73-4BBD-B61B-2E377FD52D89}" type="pres">
      <dgm:prSet presAssocID="{C454FC27-0B0F-4138-9C50-A2FF3F5DCDE2}" presName="spacer" presStyleCnt="0"/>
      <dgm:spPr/>
    </dgm:pt>
    <dgm:pt modelId="{BC659EAF-5B0A-4241-889C-D17672255502}" type="pres">
      <dgm:prSet presAssocID="{3F90A6AE-09DB-48E8-A93D-8C0EDD1C7A4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B19A300-148F-4FB8-B91D-72791E16F616}" srcId="{15E00C0A-C7FA-480C-A2B1-E7B7A17C0252}" destId="{08297CFA-6E1C-4675-A7ED-AD6CE920F851}" srcOrd="1" destOrd="0" parTransId="{E7F9CE72-A10E-439A-BC73-C31C934A22DF}" sibTransId="{C454FC27-0B0F-4138-9C50-A2FF3F5DCDE2}"/>
    <dgm:cxn modelId="{51519C25-2B1E-480D-876A-899A38700AEA}" type="presOf" srcId="{15E00C0A-C7FA-480C-A2B1-E7B7A17C0252}" destId="{ABAE2B6D-EBFF-4755-8BE2-B3AE0F3A2D06}" srcOrd="0" destOrd="0" presId="urn:microsoft.com/office/officeart/2005/8/layout/vList2"/>
    <dgm:cxn modelId="{BB34592B-E429-4FCC-AA73-F140D269D25F}" type="presOf" srcId="{D2F9AD4C-41E0-4B1E-99A0-EA26A6D892F0}" destId="{EE681886-432A-46AB-821F-5C83B311761E}" srcOrd="0" destOrd="0" presId="urn:microsoft.com/office/officeart/2005/8/layout/vList2"/>
    <dgm:cxn modelId="{743D4132-D873-44E9-AAD0-697524BCB15D}" type="presOf" srcId="{3F90A6AE-09DB-48E8-A93D-8C0EDD1C7A49}" destId="{BC659EAF-5B0A-4241-889C-D17672255502}" srcOrd="0" destOrd="0" presId="urn:microsoft.com/office/officeart/2005/8/layout/vList2"/>
    <dgm:cxn modelId="{4D8B3935-A10B-4367-9A01-AF1FEA9F3246}" srcId="{15E00C0A-C7FA-480C-A2B1-E7B7A17C0252}" destId="{D2F9AD4C-41E0-4B1E-99A0-EA26A6D892F0}" srcOrd="0" destOrd="0" parTransId="{E6CC4093-679B-4C36-872C-EE752FF3ABF8}" sibTransId="{80DBA1EC-4D8D-478A-8995-2A50A01C6F93}"/>
    <dgm:cxn modelId="{2423B84A-DC75-4732-90B6-15F1519FFE4A}" type="presOf" srcId="{08297CFA-6E1C-4675-A7ED-AD6CE920F851}" destId="{F7D539B2-1778-4033-A34B-16065793FAD2}" srcOrd="0" destOrd="0" presId="urn:microsoft.com/office/officeart/2005/8/layout/vList2"/>
    <dgm:cxn modelId="{604D49E0-5D14-4711-99B0-D80794499775}" srcId="{15E00C0A-C7FA-480C-A2B1-E7B7A17C0252}" destId="{3F90A6AE-09DB-48E8-A93D-8C0EDD1C7A49}" srcOrd="2" destOrd="0" parTransId="{06E9F598-3601-4199-A963-1468208A5022}" sibTransId="{6AEB4A41-6E23-448C-BBAE-D4F425C4BF10}"/>
    <dgm:cxn modelId="{C02DE439-5ABF-4A93-A4B2-8190C625C4BB}" type="presParOf" srcId="{ABAE2B6D-EBFF-4755-8BE2-B3AE0F3A2D06}" destId="{EE681886-432A-46AB-821F-5C83B311761E}" srcOrd="0" destOrd="0" presId="urn:microsoft.com/office/officeart/2005/8/layout/vList2"/>
    <dgm:cxn modelId="{89E91E9E-CD9A-4705-A7F8-899D50CA5B73}" type="presParOf" srcId="{ABAE2B6D-EBFF-4755-8BE2-B3AE0F3A2D06}" destId="{03219D4D-94FC-414F-9999-FC640D03F315}" srcOrd="1" destOrd="0" presId="urn:microsoft.com/office/officeart/2005/8/layout/vList2"/>
    <dgm:cxn modelId="{03A05851-B513-49D1-AA29-5465EC44FAB0}" type="presParOf" srcId="{ABAE2B6D-EBFF-4755-8BE2-B3AE0F3A2D06}" destId="{F7D539B2-1778-4033-A34B-16065793FAD2}" srcOrd="2" destOrd="0" presId="urn:microsoft.com/office/officeart/2005/8/layout/vList2"/>
    <dgm:cxn modelId="{74AD90FA-923E-4C2C-BDDB-0002ABE4E3E7}" type="presParOf" srcId="{ABAE2B6D-EBFF-4755-8BE2-B3AE0F3A2D06}" destId="{61D383C3-1D73-4BBD-B61B-2E377FD52D89}" srcOrd="3" destOrd="0" presId="urn:microsoft.com/office/officeart/2005/8/layout/vList2"/>
    <dgm:cxn modelId="{C6373CB7-0797-4E4B-90F5-7085D4A48E48}" type="presParOf" srcId="{ABAE2B6D-EBFF-4755-8BE2-B3AE0F3A2D06}" destId="{BC659EAF-5B0A-4241-889C-D1767225550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544696-C22B-4CEC-B16B-17C9DF75F04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B918DC3-9092-45D1-915D-42C54A7B22A9}">
      <dgm:prSet/>
      <dgm:spPr/>
      <dgm:t>
        <a:bodyPr/>
        <a:lstStyle/>
        <a:p>
          <a:r>
            <a:rPr lang="en-US"/>
            <a:t>Method</a:t>
          </a:r>
        </a:p>
      </dgm:t>
    </dgm:pt>
    <dgm:pt modelId="{C8E041B0-4000-4B3E-897E-E2F97FFAE6D5}" type="parTrans" cxnId="{ADAA752C-55E7-4309-BBAF-9F3226D41F33}">
      <dgm:prSet/>
      <dgm:spPr/>
      <dgm:t>
        <a:bodyPr/>
        <a:lstStyle/>
        <a:p>
          <a:endParaRPr lang="en-US"/>
        </a:p>
      </dgm:t>
    </dgm:pt>
    <dgm:pt modelId="{BAC13BA2-9F1D-4612-84F8-CCC55A216FBB}" type="sibTrans" cxnId="{ADAA752C-55E7-4309-BBAF-9F3226D41F33}">
      <dgm:prSet/>
      <dgm:spPr/>
      <dgm:t>
        <a:bodyPr/>
        <a:lstStyle/>
        <a:p>
          <a:endParaRPr lang="en-US"/>
        </a:p>
      </dgm:t>
    </dgm:pt>
    <dgm:pt modelId="{D0DB01DA-E2D2-4260-ACCB-1304C91FCE01}">
      <dgm:prSet/>
      <dgm:spPr/>
      <dgm:t>
        <a:bodyPr/>
        <a:lstStyle/>
        <a:p>
          <a:r>
            <a:rPr lang="en-US"/>
            <a:t>Python, Gephi, and Spyder, Questionnaire</a:t>
          </a:r>
        </a:p>
      </dgm:t>
    </dgm:pt>
    <dgm:pt modelId="{4228F60B-BA8F-438E-B34F-12790961B300}" type="parTrans" cxnId="{F2F68BB5-5E1C-44D1-8DFC-973598E37320}">
      <dgm:prSet/>
      <dgm:spPr/>
      <dgm:t>
        <a:bodyPr/>
        <a:lstStyle/>
        <a:p>
          <a:endParaRPr lang="en-US"/>
        </a:p>
      </dgm:t>
    </dgm:pt>
    <dgm:pt modelId="{CD070BAE-D8BF-4BA8-8B45-410C5B37825F}" type="sibTrans" cxnId="{F2F68BB5-5E1C-44D1-8DFC-973598E37320}">
      <dgm:prSet/>
      <dgm:spPr/>
      <dgm:t>
        <a:bodyPr/>
        <a:lstStyle/>
        <a:p>
          <a:endParaRPr lang="en-US"/>
        </a:p>
      </dgm:t>
    </dgm:pt>
    <dgm:pt modelId="{C84A7279-F941-429C-8EA0-A43F464B1D10}">
      <dgm:prSet/>
      <dgm:spPr/>
      <dgm:t>
        <a:bodyPr/>
        <a:lstStyle/>
        <a:p>
          <a:r>
            <a:rPr lang="en-US"/>
            <a:t>Source</a:t>
          </a:r>
        </a:p>
      </dgm:t>
    </dgm:pt>
    <dgm:pt modelId="{6C070392-BD7A-430D-9CF1-5F3FFB14342E}" type="parTrans" cxnId="{090800C5-7B91-44F3-9F84-7DCFE052BC9C}">
      <dgm:prSet/>
      <dgm:spPr/>
      <dgm:t>
        <a:bodyPr/>
        <a:lstStyle/>
        <a:p>
          <a:endParaRPr lang="en-US"/>
        </a:p>
      </dgm:t>
    </dgm:pt>
    <dgm:pt modelId="{E4524931-56C7-4275-A039-67E9049E3651}" type="sibTrans" cxnId="{090800C5-7B91-44F3-9F84-7DCFE052BC9C}">
      <dgm:prSet/>
      <dgm:spPr/>
      <dgm:t>
        <a:bodyPr/>
        <a:lstStyle/>
        <a:p>
          <a:endParaRPr lang="en-US"/>
        </a:p>
      </dgm:t>
    </dgm:pt>
    <dgm:pt modelId="{44623178-5E6F-47FE-844D-F37E70E207DF}">
      <dgm:prSet/>
      <dgm:spPr/>
      <dgm:t>
        <a:bodyPr/>
        <a:lstStyle/>
        <a:p>
          <a:r>
            <a:rPr lang="en-US"/>
            <a:t>Twitter, Questionnaire</a:t>
          </a:r>
        </a:p>
      </dgm:t>
    </dgm:pt>
    <dgm:pt modelId="{85816034-07D9-4429-B0B3-FC61C2972A5A}" type="parTrans" cxnId="{BF308B30-63E5-48DA-BD28-5C5FCCCD01F1}">
      <dgm:prSet/>
      <dgm:spPr/>
      <dgm:t>
        <a:bodyPr/>
        <a:lstStyle/>
        <a:p>
          <a:endParaRPr lang="en-US"/>
        </a:p>
      </dgm:t>
    </dgm:pt>
    <dgm:pt modelId="{83931EA6-C08C-4246-BC69-1124202445A8}" type="sibTrans" cxnId="{BF308B30-63E5-48DA-BD28-5C5FCCCD01F1}">
      <dgm:prSet/>
      <dgm:spPr/>
      <dgm:t>
        <a:bodyPr/>
        <a:lstStyle/>
        <a:p>
          <a:endParaRPr lang="en-US"/>
        </a:p>
      </dgm:t>
    </dgm:pt>
    <dgm:pt modelId="{4609571D-97B8-4E10-A675-F2DC29DA9EE5}">
      <dgm:prSet/>
      <dgm:spPr/>
      <dgm:t>
        <a:bodyPr/>
        <a:lstStyle/>
        <a:p>
          <a:r>
            <a:rPr lang="en-US"/>
            <a:t>Description</a:t>
          </a:r>
        </a:p>
      </dgm:t>
    </dgm:pt>
    <dgm:pt modelId="{C37EACB8-919F-4A83-A5D3-1435D51D1EAC}" type="parTrans" cxnId="{33AA20B6-F34F-4649-88A4-54F85F7A3012}">
      <dgm:prSet/>
      <dgm:spPr/>
      <dgm:t>
        <a:bodyPr/>
        <a:lstStyle/>
        <a:p>
          <a:endParaRPr lang="en-US"/>
        </a:p>
      </dgm:t>
    </dgm:pt>
    <dgm:pt modelId="{D2A25D3B-C7D5-4E94-865E-1104507E73D4}" type="sibTrans" cxnId="{33AA20B6-F34F-4649-88A4-54F85F7A3012}">
      <dgm:prSet/>
      <dgm:spPr/>
      <dgm:t>
        <a:bodyPr/>
        <a:lstStyle/>
        <a:p>
          <a:endParaRPr lang="en-US"/>
        </a:p>
      </dgm:t>
    </dgm:pt>
    <dgm:pt modelId="{34D516BA-03E6-43FD-AA7B-30E93589C88B}">
      <dgm:prSet/>
      <dgm:spPr/>
      <dgm:t>
        <a:bodyPr/>
        <a:lstStyle/>
        <a:p>
          <a:r>
            <a:rPr lang="en-US"/>
            <a:t>Tweets (time/scope), Network Data, </a:t>
          </a:r>
        </a:p>
      </dgm:t>
    </dgm:pt>
    <dgm:pt modelId="{A10118E9-0241-4FFB-B06A-DD8500CBF56A}" type="parTrans" cxnId="{419F5713-27C1-467D-8BDB-1D6DC26BE848}">
      <dgm:prSet/>
      <dgm:spPr/>
      <dgm:t>
        <a:bodyPr/>
        <a:lstStyle/>
        <a:p>
          <a:endParaRPr lang="en-US"/>
        </a:p>
      </dgm:t>
    </dgm:pt>
    <dgm:pt modelId="{23A70439-7AAA-4F3A-9A7A-851D4A24474B}" type="sibTrans" cxnId="{419F5713-27C1-467D-8BDB-1D6DC26BE848}">
      <dgm:prSet/>
      <dgm:spPr/>
      <dgm:t>
        <a:bodyPr/>
        <a:lstStyle/>
        <a:p>
          <a:endParaRPr lang="en-US"/>
        </a:p>
      </dgm:t>
    </dgm:pt>
    <dgm:pt modelId="{54DE9E27-E69E-4C9C-A314-201A14F9D0A5}" type="pres">
      <dgm:prSet presAssocID="{C9544696-C22B-4CEC-B16B-17C9DF75F04B}" presName="Name0" presStyleCnt="0">
        <dgm:presLayoutVars>
          <dgm:dir/>
          <dgm:animLvl val="lvl"/>
          <dgm:resizeHandles val="exact"/>
        </dgm:presLayoutVars>
      </dgm:prSet>
      <dgm:spPr/>
    </dgm:pt>
    <dgm:pt modelId="{C0B439E1-6612-4EE2-8D22-424AFABA2AC6}" type="pres">
      <dgm:prSet presAssocID="{DB918DC3-9092-45D1-915D-42C54A7B22A9}" presName="composite" presStyleCnt="0"/>
      <dgm:spPr/>
    </dgm:pt>
    <dgm:pt modelId="{0487579E-797A-4B7C-9BEC-F63F2E3DBAA7}" type="pres">
      <dgm:prSet presAssocID="{DB918DC3-9092-45D1-915D-42C54A7B22A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6E5D9E3-9CD3-456A-9780-0DF6723CC89C}" type="pres">
      <dgm:prSet presAssocID="{DB918DC3-9092-45D1-915D-42C54A7B22A9}" presName="desTx" presStyleLbl="alignAccFollowNode1" presStyleIdx="0" presStyleCnt="3">
        <dgm:presLayoutVars>
          <dgm:bulletEnabled val="1"/>
        </dgm:presLayoutVars>
      </dgm:prSet>
      <dgm:spPr/>
    </dgm:pt>
    <dgm:pt modelId="{6F2C5A3E-2CD5-45C0-BE0B-5CEE4CCC8F0E}" type="pres">
      <dgm:prSet presAssocID="{BAC13BA2-9F1D-4612-84F8-CCC55A216FBB}" presName="space" presStyleCnt="0"/>
      <dgm:spPr/>
    </dgm:pt>
    <dgm:pt modelId="{6E2467B6-CA63-444B-9921-90C4455A9A7D}" type="pres">
      <dgm:prSet presAssocID="{C84A7279-F941-429C-8EA0-A43F464B1D10}" presName="composite" presStyleCnt="0"/>
      <dgm:spPr/>
    </dgm:pt>
    <dgm:pt modelId="{807D0E08-1152-4026-A9CE-B9EFA89FE396}" type="pres">
      <dgm:prSet presAssocID="{C84A7279-F941-429C-8EA0-A43F464B1D1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D153BAF-4042-477A-AABD-9EBF9AB3AEB6}" type="pres">
      <dgm:prSet presAssocID="{C84A7279-F941-429C-8EA0-A43F464B1D10}" presName="desTx" presStyleLbl="alignAccFollowNode1" presStyleIdx="1" presStyleCnt="3">
        <dgm:presLayoutVars>
          <dgm:bulletEnabled val="1"/>
        </dgm:presLayoutVars>
      </dgm:prSet>
      <dgm:spPr/>
    </dgm:pt>
    <dgm:pt modelId="{B5368DAA-98D4-48B4-B20A-CFE1487DB73B}" type="pres">
      <dgm:prSet presAssocID="{E4524931-56C7-4275-A039-67E9049E3651}" presName="space" presStyleCnt="0"/>
      <dgm:spPr/>
    </dgm:pt>
    <dgm:pt modelId="{0F6DB638-445F-4950-8002-D05873B4CD83}" type="pres">
      <dgm:prSet presAssocID="{4609571D-97B8-4E10-A675-F2DC29DA9EE5}" presName="composite" presStyleCnt="0"/>
      <dgm:spPr/>
    </dgm:pt>
    <dgm:pt modelId="{0624D96A-E5C6-4360-8A9A-1C1682B398E4}" type="pres">
      <dgm:prSet presAssocID="{4609571D-97B8-4E10-A675-F2DC29DA9EE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03D90A3-533C-4BF5-AD6A-AC320BA8F6A1}" type="pres">
      <dgm:prSet presAssocID="{4609571D-97B8-4E10-A675-F2DC29DA9EE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19F5713-27C1-467D-8BDB-1D6DC26BE848}" srcId="{4609571D-97B8-4E10-A675-F2DC29DA9EE5}" destId="{34D516BA-03E6-43FD-AA7B-30E93589C88B}" srcOrd="0" destOrd="0" parTransId="{A10118E9-0241-4FFB-B06A-DD8500CBF56A}" sibTransId="{23A70439-7AAA-4F3A-9A7A-851D4A24474B}"/>
    <dgm:cxn modelId="{F4D65B27-F581-468E-AF5E-B9A8EE7CF38D}" type="presOf" srcId="{DB918DC3-9092-45D1-915D-42C54A7B22A9}" destId="{0487579E-797A-4B7C-9BEC-F63F2E3DBAA7}" srcOrd="0" destOrd="0" presId="urn:microsoft.com/office/officeart/2005/8/layout/hList1"/>
    <dgm:cxn modelId="{20C9E22A-91E0-492B-94DE-A2FF3F354077}" type="presOf" srcId="{D0DB01DA-E2D2-4260-ACCB-1304C91FCE01}" destId="{C6E5D9E3-9CD3-456A-9780-0DF6723CC89C}" srcOrd="0" destOrd="0" presId="urn:microsoft.com/office/officeart/2005/8/layout/hList1"/>
    <dgm:cxn modelId="{ADAA752C-55E7-4309-BBAF-9F3226D41F33}" srcId="{C9544696-C22B-4CEC-B16B-17C9DF75F04B}" destId="{DB918DC3-9092-45D1-915D-42C54A7B22A9}" srcOrd="0" destOrd="0" parTransId="{C8E041B0-4000-4B3E-897E-E2F97FFAE6D5}" sibTransId="{BAC13BA2-9F1D-4612-84F8-CCC55A216FBB}"/>
    <dgm:cxn modelId="{BF308B30-63E5-48DA-BD28-5C5FCCCD01F1}" srcId="{C84A7279-F941-429C-8EA0-A43F464B1D10}" destId="{44623178-5E6F-47FE-844D-F37E70E207DF}" srcOrd="0" destOrd="0" parTransId="{85816034-07D9-4429-B0B3-FC61C2972A5A}" sibTransId="{83931EA6-C08C-4246-BC69-1124202445A8}"/>
    <dgm:cxn modelId="{A5717A5D-2DE8-4F87-A4B7-1378935DB857}" type="presOf" srcId="{4609571D-97B8-4E10-A675-F2DC29DA9EE5}" destId="{0624D96A-E5C6-4360-8A9A-1C1682B398E4}" srcOrd="0" destOrd="0" presId="urn:microsoft.com/office/officeart/2005/8/layout/hList1"/>
    <dgm:cxn modelId="{0404FC5F-F6DC-459E-8B59-9DD19E3E5842}" type="presOf" srcId="{44623178-5E6F-47FE-844D-F37E70E207DF}" destId="{2D153BAF-4042-477A-AABD-9EBF9AB3AEB6}" srcOrd="0" destOrd="0" presId="urn:microsoft.com/office/officeart/2005/8/layout/hList1"/>
    <dgm:cxn modelId="{B0294342-E826-4FCF-B620-D903728404D3}" type="presOf" srcId="{C9544696-C22B-4CEC-B16B-17C9DF75F04B}" destId="{54DE9E27-E69E-4C9C-A314-201A14F9D0A5}" srcOrd="0" destOrd="0" presId="urn:microsoft.com/office/officeart/2005/8/layout/hList1"/>
    <dgm:cxn modelId="{F2F68BB5-5E1C-44D1-8DFC-973598E37320}" srcId="{DB918DC3-9092-45D1-915D-42C54A7B22A9}" destId="{D0DB01DA-E2D2-4260-ACCB-1304C91FCE01}" srcOrd="0" destOrd="0" parTransId="{4228F60B-BA8F-438E-B34F-12790961B300}" sibTransId="{CD070BAE-D8BF-4BA8-8B45-410C5B37825F}"/>
    <dgm:cxn modelId="{33AA20B6-F34F-4649-88A4-54F85F7A3012}" srcId="{C9544696-C22B-4CEC-B16B-17C9DF75F04B}" destId="{4609571D-97B8-4E10-A675-F2DC29DA9EE5}" srcOrd="2" destOrd="0" parTransId="{C37EACB8-919F-4A83-A5D3-1435D51D1EAC}" sibTransId="{D2A25D3B-C7D5-4E94-865E-1104507E73D4}"/>
    <dgm:cxn modelId="{090800C5-7B91-44F3-9F84-7DCFE052BC9C}" srcId="{C9544696-C22B-4CEC-B16B-17C9DF75F04B}" destId="{C84A7279-F941-429C-8EA0-A43F464B1D10}" srcOrd="1" destOrd="0" parTransId="{6C070392-BD7A-430D-9CF1-5F3FFB14342E}" sibTransId="{E4524931-56C7-4275-A039-67E9049E3651}"/>
    <dgm:cxn modelId="{948E92D6-4F4B-4BDA-A6CE-F78C788B8F8F}" type="presOf" srcId="{C84A7279-F941-429C-8EA0-A43F464B1D10}" destId="{807D0E08-1152-4026-A9CE-B9EFA89FE396}" srcOrd="0" destOrd="0" presId="urn:microsoft.com/office/officeart/2005/8/layout/hList1"/>
    <dgm:cxn modelId="{B925DEF4-EF1B-452E-B821-3425F545A456}" type="presOf" srcId="{34D516BA-03E6-43FD-AA7B-30E93589C88B}" destId="{603D90A3-533C-4BF5-AD6A-AC320BA8F6A1}" srcOrd="0" destOrd="0" presId="urn:microsoft.com/office/officeart/2005/8/layout/hList1"/>
    <dgm:cxn modelId="{CC4B71FB-E098-4C38-9CEF-70A0CEC71102}" type="presParOf" srcId="{54DE9E27-E69E-4C9C-A314-201A14F9D0A5}" destId="{C0B439E1-6612-4EE2-8D22-424AFABA2AC6}" srcOrd="0" destOrd="0" presId="urn:microsoft.com/office/officeart/2005/8/layout/hList1"/>
    <dgm:cxn modelId="{0F79F2E5-8E5D-4CD4-AAFF-8375FD7ACA49}" type="presParOf" srcId="{C0B439E1-6612-4EE2-8D22-424AFABA2AC6}" destId="{0487579E-797A-4B7C-9BEC-F63F2E3DBAA7}" srcOrd="0" destOrd="0" presId="urn:microsoft.com/office/officeart/2005/8/layout/hList1"/>
    <dgm:cxn modelId="{9EDDD40B-51A8-4610-B219-028DCFACBFE2}" type="presParOf" srcId="{C0B439E1-6612-4EE2-8D22-424AFABA2AC6}" destId="{C6E5D9E3-9CD3-456A-9780-0DF6723CC89C}" srcOrd="1" destOrd="0" presId="urn:microsoft.com/office/officeart/2005/8/layout/hList1"/>
    <dgm:cxn modelId="{01F1DBC3-0B0B-427E-A760-C72CA33AD3A0}" type="presParOf" srcId="{54DE9E27-E69E-4C9C-A314-201A14F9D0A5}" destId="{6F2C5A3E-2CD5-45C0-BE0B-5CEE4CCC8F0E}" srcOrd="1" destOrd="0" presId="urn:microsoft.com/office/officeart/2005/8/layout/hList1"/>
    <dgm:cxn modelId="{4B69A97F-B9F6-47CE-A720-23CFE2CC509F}" type="presParOf" srcId="{54DE9E27-E69E-4C9C-A314-201A14F9D0A5}" destId="{6E2467B6-CA63-444B-9921-90C4455A9A7D}" srcOrd="2" destOrd="0" presId="urn:microsoft.com/office/officeart/2005/8/layout/hList1"/>
    <dgm:cxn modelId="{9905C716-FF8B-4A37-AFCD-4DA1558EFE0F}" type="presParOf" srcId="{6E2467B6-CA63-444B-9921-90C4455A9A7D}" destId="{807D0E08-1152-4026-A9CE-B9EFA89FE396}" srcOrd="0" destOrd="0" presId="urn:microsoft.com/office/officeart/2005/8/layout/hList1"/>
    <dgm:cxn modelId="{AEBC7111-9061-405F-933A-D3540EF51653}" type="presParOf" srcId="{6E2467B6-CA63-444B-9921-90C4455A9A7D}" destId="{2D153BAF-4042-477A-AABD-9EBF9AB3AEB6}" srcOrd="1" destOrd="0" presId="urn:microsoft.com/office/officeart/2005/8/layout/hList1"/>
    <dgm:cxn modelId="{9F63A88B-3E82-4D91-8449-E90CD074424C}" type="presParOf" srcId="{54DE9E27-E69E-4C9C-A314-201A14F9D0A5}" destId="{B5368DAA-98D4-48B4-B20A-CFE1487DB73B}" srcOrd="3" destOrd="0" presId="urn:microsoft.com/office/officeart/2005/8/layout/hList1"/>
    <dgm:cxn modelId="{5BF3F011-A42D-4C69-B86F-3FCF96B17E28}" type="presParOf" srcId="{54DE9E27-E69E-4C9C-A314-201A14F9D0A5}" destId="{0F6DB638-445F-4950-8002-D05873B4CD83}" srcOrd="4" destOrd="0" presId="urn:microsoft.com/office/officeart/2005/8/layout/hList1"/>
    <dgm:cxn modelId="{83DE35CE-ADC0-4E49-B90A-C9F7671BB191}" type="presParOf" srcId="{0F6DB638-445F-4950-8002-D05873B4CD83}" destId="{0624D96A-E5C6-4360-8A9A-1C1682B398E4}" srcOrd="0" destOrd="0" presId="urn:microsoft.com/office/officeart/2005/8/layout/hList1"/>
    <dgm:cxn modelId="{17DBABDA-74F2-4175-92C3-BA3D29A987BB}" type="presParOf" srcId="{0F6DB638-445F-4950-8002-D05873B4CD83}" destId="{603D90A3-533C-4BF5-AD6A-AC320BA8F6A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6AEA53-ED40-4326-BED3-21733ED9071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4DF32B60-F822-4EF1-BDE8-D19F7F3CA5D8}">
      <dgm:prSet/>
      <dgm:spPr/>
      <dgm:t>
        <a:bodyPr/>
        <a:lstStyle/>
        <a:p>
          <a:pPr>
            <a:defRPr cap="all"/>
          </a:pPr>
          <a:r>
            <a:rPr lang="en-US"/>
            <a:t>Cleaning</a:t>
          </a:r>
        </a:p>
      </dgm:t>
    </dgm:pt>
    <dgm:pt modelId="{6A06621E-0FD8-4ABD-82F7-ED39F14BE0DF}" type="parTrans" cxnId="{D8195B38-7A8F-4E52-A259-FD8AE25C95A1}">
      <dgm:prSet/>
      <dgm:spPr/>
      <dgm:t>
        <a:bodyPr/>
        <a:lstStyle/>
        <a:p>
          <a:endParaRPr lang="en-US"/>
        </a:p>
      </dgm:t>
    </dgm:pt>
    <dgm:pt modelId="{76D625D1-AE3D-4FE0-BBBD-15111AAD2BB9}" type="sibTrans" cxnId="{D8195B38-7A8F-4E52-A259-FD8AE25C95A1}">
      <dgm:prSet/>
      <dgm:spPr/>
      <dgm:t>
        <a:bodyPr/>
        <a:lstStyle/>
        <a:p>
          <a:endParaRPr lang="en-US"/>
        </a:p>
      </dgm:t>
    </dgm:pt>
    <dgm:pt modelId="{8518FB82-C377-4F8D-8A3B-D0CD13A28178}">
      <dgm:prSet/>
      <dgm:spPr/>
      <dgm:t>
        <a:bodyPr/>
        <a:lstStyle/>
        <a:p>
          <a:pPr>
            <a:defRPr cap="all"/>
          </a:pPr>
          <a:r>
            <a:rPr lang="en-US"/>
            <a:t>Processing</a:t>
          </a:r>
        </a:p>
      </dgm:t>
    </dgm:pt>
    <dgm:pt modelId="{7C763604-5726-49BA-A9F2-00F12DEE150A}" type="parTrans" cxnId="{D6775CE2-21B1-44D6-9893-9402A436BAE1}">
      <dgm:prSet/>
      <dgm:spPr/>
      <dgm:t>
        <a:bodyPr/>
        <a:lstStyle/>
        <a:p>
          <a:endParaRPr lang="en-US"/>
        </a:p>
      </dgm:t>
    </dgm:pt>
    <dgm:pt modelId="{18402DBE-C83E-48DA-884D-F7C378D921A2}" type="sibTrans" cxnId="{D6775CE2-21B1-44D6-9893-9402A436BAE1}">
      <dgm:prSet/>
      <dgm:spPr/>
      <dgm:t>
        <a:bodyPr/>
        <a:lstStyle/>
        <a:p>
          <a:endParaRPr lang="en-US"/>
        </a:p>
      </dgm:t>
    </dgm:pt>
    <dgm:pt modelId="{10249C68-6966-4CE2-B16D-5965877ECEE5}" type="pres">
      <dgm:prSet presAssocID="{8C6AEA53-ED40-4326-BED3-21733ED90712}" presName="root" presStyleCnt="0">
        <dgm:presLayoutVars>
          <dgm:dir/>
          <dgm:resizeHandles val="exact"/>
        </dgm:presLayoutVars>
      </dgm:prSet>
      <dgm:spPr/>
    </dgm:pt>
    <dgm:pt modelId="{05B80557-5518-42F9-B3A0-3982A38F802A}" type="pres">
      <dgm:prSet presAssocID="{4DF32B60-F822-4EF1-BDE8-D19F7F3CA5D8}" presName="compNode" presStyleCnt="0"/>
      <dgm:spPr/>
    </dgm:pt>
    <dgm:pt modelId="{DB0AFF8D-4F7E-41ED-932D-A8D8EBFBE916}" type="pres">
      <dgm:prSet presAssocID="{4DF32B60-F822-4EF1-BDE8-D19F7F3CA5D8}" presName="iconBgRect" presStyleLbl="bgShp" presStyleIdx="0" presStyleCnt="2"/>
      <dgm:spPr/>
    </dgm:pt>
    <dgm:pt modelId="{E4B87669-F2F3-44C9-8924-D0EEF25D30E0}" type="pres">
      <dgm:prSet presAssocID="{4DF32B60-F822-4EF1-BDE8-D19F7F3CA5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807EF464-C85B-4D31-989E-BA504161BFA0}" type="pres">
      <dgm:prSet presAssocID="{4DF32B60-F822-4EF1-BDE8-D19F7F3CA5D8}" presName="spaceRect" presStyleCnt="0"/>
      <dgm:spPr/>
    </dgm:pt>
    <dgm:pt modelId="{FF7E67F8-C9FA-4472-A014-900244FDA857}" type="pres">
      <dgm:prSet presAssocID="{4DF32B60-F822-4EF1-BDE8-D19F7F3CA5D8}" presName="textRect" presStyleLbl="revTx" presStyleIdx="0" presStyleCnt="2">
        <dgm:presLayoutVars>
          <dgm:chMax val="1"/>
          <dgm:chPref val="1"/>
        </dgm:presLayoutVars>
      </dgm:prSet>
      <dgm:spPr/>
    </dgm:pt>
    <dgm:pt modelId="{1E18B095-02AC-4D09-AEF1-D885287B5493}" type="pres">
      <dgm:prSet presAssocID="{76D625D1-AE3D-4FE0-BBBD-15111AAD2BB9}" presName="sibTrans" presStyleCnt="0"/>
      <dgm:spPr/>
    </dgm:pt>
    <dgm:pt modelId="{2E1E184C-E836-476B-B742-865BC2D34BA4}" type="pres">
      <dgm:prSet presAssocID="{8518FB82-C377-4F8D-8A3B-D0CD13A28178}" presName="compNode" presStyleCnt="0"/>
      <dgm:spPr/>
    </dgm:pt>
    <dgm:pt modelId="{DB12B290-7ADA-49B2-8925-C73C40D5F134}" type="pres">
      <dgm:prSet presAssocID="{8518FB82-C377-4F8D-8A3B-D0CD13A28178}" presName="iconBgRect" presStyleLbl="bgShp" presStyleIdx="1" presStyleCnt="2"/>
      <dgm:spPr/>
    </dgm:pt>
    <dgm:pt modelId="{EE317054-A9DE-4F14-B99F-20D68A0AE0DB}" type="pres">
      <dgm:prSet presAssocID="{8518FB82-C377-4F8D-8A3B-D0CD13A2817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56F550C-ACC1-4D55-B595-B99F07D141EA}" type="pres">
      <dgm:prSet presAssocID="{8518FB82-C377-4F8D-8A3B-D0CD13A28178}" presName="spaceRect" presStyleCnt="0"/>
      <dgm:spPr/>
    </dgm:pt>
    <dgm:pt modelId="{55DA2265-39D2-41E2-BB30-DF05E696F817}" type="pres">
      <dgm:prSet presAssocID="{8518FB82-C377-4F8D-8A3B-D0CD13A2817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8195B38-7A8F-4E52-A259-FD8AE25C95A1}" srcId="{8C6AEA53-ED40-4326-BED3-21733ED90712}" destId="{4DF32B60-F822-4EF1-BDE8-D19F7F3CA5D8}" srcOrd="0" destOrd="0" parTransId="{6A06621E-0FD8-4ABD-82F7-ED39F14BE0DF}" sibTransId="{76D625D1-AE3D-4FE0-BBBD-15111AAD2BB9}"/>
    <dgm:cxn modelId="{7DF9E582-C0A2-4AC4-8968-4036D8170B43}" type="presOf" srcId="{8518FB82-C377-4F8D-8A3B-D0CD13A28178}" destId="{55DA2265-39D2-41E2-BB30-DF05E696F817}" srcOrd="0" destOrd="0" presId="urn:microsoft.com/office/officeart/2018/5/layout/IconCircleLabelList"/>
    <dgm:cxn modelId="{439DAB9F-8F95-4BA1-B1B8-D8130E6C0415}" type="presOf" srcId="{4DF32B60-F822-4EF1-BDE8-D19F7F3CA5D8}" destId="{FF7E67F8-C9FA-4472-A014-900244FDA857}" srcOrd="0" destOrd="0" presId="urn:microsoft.com/office/officeart/2018/5/layout/IconCircleLabelList"/>
    <dgm:cxn modelId="{4D0E72B5-DCE6-4CE3-9103-11D17DF7AB5F}" type="presOf" srcId="{8C6AEA53-ED40-4326-BED3-21733ED90712}" destId="{10249C68-6966-4CE2-B16D-5965877ECEE5}" srcOrd="0" destOrd="0" presId="urn:microsoft.com/office/officeart/2018/5/layout/IconCircleLabelList"/>
    <dgm:cxn modelId="{D6775CE2-21B1-44D6-9893-9402A436BAE1}" srcId="{8C6AEA53-ED40-4326-BED3-21733ED90712}" destId="{8518FB82-C377-4F8D-8A3B-D0CD13A28178}" srcOrd="1" destOrd="0" parTransId="{7C763604-5726-49BA-A9F2-00F12DEE150A}" sibTransId="{18402DBE-C83E-48DA-884D-F7C378D921A2}"/>
    <dgm:cxn modelId="{0FF97747-AEA0-48F7-AC9C-A744504E58ED}" type="presParOf" srcId="{10249C68-6966-4CE2-B16D-5965877ECEE5}" destId="{05B80557-5518-42F9-B3A0-3982A38F802A}" srcOrd="0" destOrd="0" presId="urn:microsoft.com/office/officeart/2018/5/layout/IconCircleLabelList"/>
    <dgm:cxn modelId="{592F6B69-9CB4-4B1E-98A5-4B89A6C509B1}" type="presParOf" srcId="{05B80557-5518-42F9-B3A0-3982A38F802A}" destId="{DB0AFF8D-4F7E-41ED-932D-A8D8EBFBE916}" srcOrd="0" destOrd="0" presId="urn:microsoft.com/office/officeart/2018/5/layout/IconCircleLabelList"/>
    <dgm:cxn modelId="{81290572-5BD1-48DB-A891-156219CF3CF5}" type="presParOf" srcId="{05B80557-5518-42F9-B3A0-3982A38F802A}" destId="{E4B87669-F2F3-44C9-8924-D0EEF25D30E0}" srcOrd="1" destOrd="0" presId="urn:microsoft.com/office/officeart/2018/5/layout/IconCircleLabelList"/>
    <dgm:cxn modelId="{50E83ABA-8CAF-4CB8-AD73-05A8B5D56710}" type="presParOf" srcId="{05B80557-5518-42F9-B3A0-3982A38F802A}" destId="{807EF464-C85B-4D31-989E-BA504161BFA0}" srcOrd="2" destOrd="0" presId="urn:microsoft.com/office/officeart/2018/5/layout/IconCircleLabelList"/>
    <dgm:cxn modelId="{1A6C3468-5C98-47B0-9988-6DA75922E6BD}" type="presParOf" srcId="{05B80557-5518-42F9-B3A0-3982A38F802A}" destId="{FF7E67F8-C9FA-4472-A014-900244FDA857}" srcOrd="3" destOrd="0" presId="urn:microsoft.com/office/officeart/2018/5/layout/IconCircleLabelList"/>
    <dgm:cxn modelId="{C239D216-5D81-403F-AE59-B92818EA1334}" type="presParOf" srcId="{10249C68-6966-4CE2-B16D-5965877ECEE5}" destId="{1E18B095-02AC-4D09-AEF1-D885287B5493}" srcOrd="1" destOrd="0" presId="urn:microsoft.com/office/officeart/2018/5/layout/IconCircleLabelList"/>
    <dgm:cxn modelId="{287C95AC-6FA0-4036-A2BD-155D0B9978C0}" type="presParOf" srcId="{10249C68-6966-4CE2-B16D-5965877ECEE5}" destId="{2E1E184C-E836-476B-B742-865BC2D34BA4}" srcOrd="2" destOrd="0" presId="urn:microsoft.com/office/officeart/2018/5/layout/IconCircleLabelList"/>
    <dgm:cxn modelId="{0D53B1FD-A775-4586-9CA2-1B43BFC2C78E}" type="presParOf" srcId="{2E1E184C-E836-476B-B742-865BC2D34BA4}" destId="{DB12B290-7ADA-49B2-8925-C73C40D5F134}" srcOrd="0" destOrd="0" presId="urn:microsoft.com/office/officeart/2018/5/layout/IconCircleLabelList"/>
    <dgm:cxn modelId="{84373633-E1C4-4C07-8CED-CF148C32EECA}" type="presParOf" srcId="{2E1E184C-E836-476B-B742-865BC2D34BA4}" destId="{EE317054-A9DE-4F14-B99F-20D68A0AE0DB}" srcOrd="1" destOrd="0" presId="urn:microsoft.com/office/officeart/2018/5/layout/IconCircleLabelList"/>
    <dgm:cxn modelId="{A49C4E15-2527-4974-A43B-BCAD41254558}" type="presParOf" srcId="{2E1E184C-E836-476B-B742-865BC2D34BA4}" destId="{156F550C-ACC1-4D55-B595-B99F07D141EA}" srcOrd="2" destOrd="0" presId="urn:microsoft.com/office/officeart/2018/5/layout/IconCircleLabelList"/>
    <dgm:cxn modelId="{7656811D-F545-41A8-AD9A-BB309B04CF8B}" type="presParOf" srcId="{2E1E184C-E836-476B-B742-865BC2D34BA4}" destId="{55DA2265-39D2-41E2-BB30-DF05E696F8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82EBF7-55DA-4B5D-AF57-A75971B0411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A9984A2-77C8-4AA3-A186-DB8A25A43A0A}">
      <dgm:prSet/>
      <dgm:spPr/>
      <dgm:t>
        <a:bodyPr/>
        <a:lstStyle/>
        <a:p>
          <a:r>
            <a:rPr lang="en-US"/>
            <a:t>Questionnaire Results reinforce data results</a:t>
          </a:r>
        </a:p>
      </dgm:t>
    </dgm:pt>
    <dgm:pt modelId="{2A998BBE-9CC3-4744-A010-58FAEE8F3973}" type="parTrans" cxnId="{601B972E-4146-4AFB-BE3D-442C6F96500A}">
      <dgm:prSet/>
      <dgm:spPr/>
      <dgm:t>
        <a:bodyPr/>
        <a:lstStyle/>
        <a:p>
          <a:endParaRPr lang="en-US"/>
        </a:p>
      </dgm:t>
    </dgm:pt>
    <dgm:pt modelId="{86854AD4-64DC-4182-B7B8-4B39E353D590}" type="sibTrans" cxnId="{601B972E-4146-4AFB-BE3D-442C6F96500A}">
      <dgm:prSet/>
      <dgm:spPr/>
      <dgm:t>
        <a:bodyPr/>
        <a:lstStyle/>
        <a:p>
          <a:endParaRPr lang="en-US"/>
        </a:p>
      </dgm:t>
    </dgm:pt>
    <dgm:pt modelId="{B0C4ED40-48D0-471F-8AE0-CAC89ED583E2}">
      <dgm:prSet/>
      <dgm:spPr/>
      <dgm:t>
        <a:bodyPr/>
        <a:lstStyle/>
        <a:p>
          <a:r>
            <a:rPr lang="en-US"/>
            <a:t>Mercer the most popular and mentioned</a:t>
          </a:r>
        </a:p>
      </dgm:t>
    </dgm:pt>
    <dgm:pt modelId="{28855E19-2643-4E28-8629-75BDB84347D3}" type="parTrans" cxnId="{47EDC759-921C-4D7F-A6F0-8E3E0399FDFF}">
      <dgm:prSet/>
      <dgm:spPr/>
      <dgm:t>
        <a:bodyPr/>
        <a:lstStyle/>
        <a:p>
          <a:endParaRPr lang="en-US"/>
        </a:p>
      </dgm:t>
    </dgm:pt>
    <dgm:pt modelId="{739C2A6A-8EA3-48DA-B5C6-927668CD1C80}" type="sibTrans" cxnId="{47EDC759-921C-4D7F-A6F0-8E3E0399FDFF}">
      <dgm:prSet/>
      <dgm:spPr/>
      <dgm:t>
        <a:bodyPr/>
        <a:lstStyle/>
        <a:p>
          <a:endParaRPr lang="en-US"/>
        </a:p>
      </dgm:t>
    </dgm:pt>
    <dgm:pt modelId="{325B8167-06F7-4FC6-A0A2-4D453CB071BD}">
      <dgm:prSet/>
      <dgm:spPr/>
      <dgm:t>
        <a:bodyPr/>
        <a:lstStyle/>
        <a:p>
          <a:r>
            <a:rPr lang="en-US"/>
            <a:t>Sentiment and Frequency suggest Beau, Fjord, Nott, and Caleb as most marketable characters</a:t>
          </a:r>
        </a:p>
      </dgm:t>
    </dgm:pt>
    <dgm:pt modelId="{0FE848AE-A4CA-44CD-9CDC-94543BEBBD4A}" type="parTrans" cxnId="{A3621BD0-FFF3-4A6E-BF94-DFEACE156829}">
      <dgm:prSet/>
      <dgm:spPr/>
      <dgm:t>
        <a:bodyPr/>
        <a:lstStyle/>
        <a:p>
          <a:endParaRPr lang="en-US"/>
        </a:p>
      </dgm:t>
    </dgm:pt>
    <dgm:pt modelId="{FE540ABE-08D6-4853-83A7-4CD9E1751B1B}" type="sibTrans" cxnId="{A3621BD0-FFF3-4A6E-BF94-DFEACE156829}">
      <dgm:prSet/>
      <dgm:spPr/>
      <dgm:t>
        <a:bodyPr/>
        <a:lstStyle/>
        <a:p>
          <a:endParaRPr lang="en-US"/>
        </a:p>
      </dgm:t>
    </dgm:pt>
    <dgm:pt modelId="{CB9DDC08-8868-4C6A-BF16-3C0CF72274B7}">
      <dgm:prSet/>
      <dgm:spPr/>
      <dgm:t>
        <a:bodyPr/>
        <a:lstStyle/>
        <a:p>
          <a:r>
            <a:rPr lang="en-US"/>
            <a:t>Topic Modeling found several topics that were in the episode</a:t>
          </a:r>
        </a:p>
      </dgm:t>
    </dgm:pt>
    <dgm:pt modelId="{453A2013-4E57-4FF9-943A-D394BF096C92}" type="parTrans" cxnId="{FB57D117-3284-4689-909F-9F8E50AD60A8}">
      <dgm:prSet/>
      <dgm:spPr/>
      <dgm:t>
        <a:bodyPr/>
        <a:lstStyle/>
        <a:p>
          <a:endParaRPr lang="en-US"/>
        </a:p>
      </dgm:t>
    </dgm:pt>
    <dgm:pt modelId="{D352D206-A369-4EE8-A452-49BEACF5093C}" type="sibTrans" cxnId="{FB57D117-3284-4689-909F-9F8E50AD60A8}">
      <dgm:prSet/>
      <dgm:spPr/>
      <dgm:t>
        <a:bodyPr/>
        <a:lstStyle/>
        <a:p>
          <a:endParaRPr lang="en-US"/>
        </a:p>
      </dgm:t>
    </dgm:pt>
    <dgm:pt modelId="{CBB916BE-F004-4FBE-B5A5-233251717E33}">
      <dgm:prSet/>
      <dgm:spPr/>
      <dgm:t>
        <a:bodyPr/>
        <a:lstStyle/>
        <a:p>
          <a:r>
            <a:rPr lang="en-US"/>
            <a:t>Network Analysis showed…</a:t>
          </a:r>
        </a:p>
      </dgm:t>
    </dgm:pt>
    <dgm:pt modelId="{977498D3-1B99-4E6D-9D70-9889A84754B7}" type="parTrans" cxnId="{177AAB36-5C8D-4F56-AD81-392FC4FD5A9D}">
      <dgm:prSet/>
      <dgm:spPr/>
      <dgm:t>
        <a:bodyPr/>
        <a:lstStyle/>
        <a:p>
          <a:endParaRPr lang="en-US"/>
        </a:p>
      </dgm:t>
    </dgm:pt>
    <dgm:pt modelId="{37CCC100-7464-4FFB-BC66-EEB90429B452}" type="sibTrans" cxnId="{177AAB36-5C8D-4F56-AD81-392FC4FD5A9D}">
      <dgm:prSet/>
      <dgm:spPr/>
      <dgm:t>
        <a:bodyPr/>
        <a:lstStyle/>
        <a:p>
          <a:endParaRPr lang="en-US"/>
        </a:p>
      </dgm:t>
    </dgm:pt>
    <dgm:pt modelId="{7C8E6939-9EAB-44D8-8A76-2E62CB859004}">
      <dgm:prSet/>
      <dgm:spPr/>
      <dgm:t>
        <a:bodyPr/>
        <a:lstStyle/>
        <a:p>
          <a:r>
            <a:rPr lang="en-US"/>
            <a:t>Limitations/possibilities</a:t>
          </a:r>
        </a:p>
      </dgm:t>
    </dgm:pt>
    <dgm:pt modelId="{1989ADF6-EBA7-44A5-8E07-60EA09CA75B7}" type="parTrans" cxnId="{320A2C94-F867-4A47-9A0B-170B71BC1AB0}">
      <dgm:prSet/>
      <dgm:spPr/>
      <dgm:t>
        <a:bodyPr/>
        <a:lstStyle/>
        <a:p>
          <a:endParaRPr lang="en-US"/>
        </a:p>
      </dgm:t>
    </dgm:pt>
    <dgm:pt modelId="{89AE1370-102C-4540-AFB9-1BC9BE6AC18D}" type="sibTrans" cxnId="{320A2C94-F867-4A47-9A0B-170B71BC1AB0}">
      <dgm:prSet/>
      <dgm:spPr/>
      <dgm:t>
        <a:bodyPr/>
        <a:lstStyle/>
        <a:p>
          <a:endParaRPr lang="en-US"/>
        </a:p>
      </dgm:t>
    </dgm:pt>
    <dgm:pt modelId="{8B8B6008-FF36-4E75-9618-7AFA945E47BF}" type="pres">
      <dgm:prSet presAssocID="{D682EBF7-55DA-4B5D-AF57-A75971B04110}" presName="linear" presStyleCnt="0">
        <dgm:presLayoutVars>
          <dgm:animLvl val="lvl"/>
          <dgm:resizeHandles val="exact"/>
        </dgm:presLayoutVars>
      </dgm:prSet>
      <dgm:spPr/>
    </dgm:pt>
    <dgm:pt modelId="{ADEDBE6D-EB0F-4CC8-864B-16C38883AFCA}" type="pres">
      <dgm:prSet presAssocID="{CA9984A2-77C8-4AA3-A186-DB8A25A43A0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089610A-5B43-40DF-8883-0B96B9EA3985}" type="pres">
      <dgm:prSet presAssocID="{86854AD4-64DC-4182-B7B8-4B39E353D590}" presName="spacer" presStyleCnt="0"/>
      <dgm:spPr/>
    </dgm:pt>
    <dgm:pt modelId="{C0D604B0-F6BB-4408-8A76-B48FD1EBE51A}" type="pres">
      <dgm:prSet presAssocID="{B0C4ED40-48D0-471F-8AE0-CAC89ED583E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21A434B-D3E8-46C2-A1B3-171A4A294444}" type="pres">
      <dgm:prSet presAssocID="{739C2A6A-8EA3-48DA-B5C6-927668CD1C80}" presName="spacer" presStyleCnt="0"/>
      <dgm:spPr/>
    </dgm:pt>
    <dgm:pt modelId="{FB103343-E69F-4152-ADB1-CFDD0D110DFC}" type="pres">
      <dgm:prSet presAssocID="{325B8167-06F7-4FC6-A0A2-4D453CB071B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BD1D282-FB6F-4E47-B0AC-D32C6F8BCA01}" type="pres">
      <dgm:prSet presAssocID="{FE540ABE-08D6-4853-83A7-4CD9E1751B1B}" presName="spacer" presStyleCnt="0"/>
      <dgm:spPr/>
    </dgm:pt>
    <dgm:pt modelId="{96A323F6-E696-4626-AA9F-3CB932CDB63D}" type="pres">
      <dgm:prSet presAssocID="{CB9DDC08-8868-4C6A-BF16-3C0CF72274B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74901E8-73C6-43B8-963D-F43844AE0E44}" type="pres">
      <dgm:prSet presAssocID="{D352D206-A369-4EE8-A452-49BEACF5093C}" presName="spacer" presStyleCnt="0"/>
      <dgm:spPr/>
    </dgm:pt>
    <dgm:pt modelId="{008CC57E-FC03-4572-B52B-9F51AB0E76BE}" type="pres">
      <dgm:prSet presAssocID="{CBB916BE-F004-4FBE-B5A5-233251717E3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88F28ED-53AA-44DF-99B8-D0AC14F708B8}" type="pres">
      <dgm:prSet presAssocID="{37CCC100-7464-4FFB-BC66-EEB90429B452}" presName="spacer" presStyleCnt="0"/>
      <dgm:spPr/>
    </dgm:pt>
    <dgm:pt modelId="{35D691E3-524F-4DF5-B7C2-654D2817DFA3}" type="pres">
      <dgm:prSet presAssocID="{7C8E6939-9EAB-44D8-8A76-2E62CB85900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6C60E0E-B4C8-4134-AE80-81EDC12E9134}" type="presOf" srcId="{CA9984A2-77C8-4AA3-A186-DB8A25A43A0A}" destId="{ADEDBE6D-EB0F-4CC8-864B-16C38883AFCA}" srcOrd="0" destOrd="0" presId="urn:microsoft.com/office/officeart/2005/8/layout/vList2"/>
    <dgm:cxn modelId="{6462BD14-DB1E-4DD0-8D0A-2174B50AF028}" type="presOf" srcId="{325B8167-06F7-4FC6-A0A2-4D453CB071BD}" destId="{FB103343-E69F-4152-ADB1-CFDD0D110DFC}" srcOrd="0" destOrd="0" presId="urn:microsoft.com/office/officeart/2005/8/layout/vList2"/>
    <dgm:cxn modelId="{FB57D117-3284-4689-909F-9F8E50AD60A8}" srcId="{D682EBF7-55DA-4B5D-AF57-A75971B04110}" destId="{CB9DDC08-8868-4C6A-BF16-3C0CF72274B7}" srcOrd="3" destOrd="0" parTransId="{453A2013-4E57-4FF9-943A-D394BF096C92}" sibTransId="{D352D206-A369-4EE8-A452-49BEACF5093C}"/>
    <dgm:cxn modelId="{24C93424-E7C0-47C2-872A-6040D39DACD8}" type="presOf" srcId="{D682EBF7-55DA-4B5D-AF57-A75971B04110}" destId="{8B8B6008-FF36-4E75-9618-7AFA945E47BF}" srcOrd="0" destOrd="0" presId="urn:microsoft.com/office/officeart/2005/8/layout/vList2"/>
    <dgm:cxn modelId="{601B972E-4146-4AFB-BE3D-442C6F96500A}" srcId="{D682EBF7-55DA-4B5D-AF57-A75971B04110}" destId="{CA9984A2-77C8-4AA3-A186-DB8A25A43A0A}" srcOrd="0" destOrd="0" parTransId="{2A998BBE-9CC3-4744-A010-58FAEE8F3973}" sibTransId="{86854AD4-64DC-4182-B7B8-4B39E353D590}"/>
    <dgm:cxn modelId="{177AAB36-5C8D-4F56-AD81-392FC4FD5A9D}" srcId="{D682EBF7-55DA-4B5D-AF57-A75971B04110}" destId="{CBB916BE-F004-4FBE-B5A5-233251717E33}" srcOrd="4" destOrd="0" parTransId="{977498D3-1B99-4E6D-9D70-9889A84754B7}" sibTransId="{37CCC100-7464-4FFB-BC66-EEB90429B452}"/>
    <dgm:cxn modelId="{9D92F56D-8B3B-4EA9-B56E-C66DC45D36E5}" type="presOf" srcId="{7C8E6939-9EAB-44D8-8A76-2E62CB859004}" destId="{35D691E3-524F-4DF5-B7C2-654D2817DFA3}" srcOrd="0" destOrd="0" presId="urn:microsoft.com/office/officeart/2005/8/layout/vList2"/>
    <dgm:cxn modelId="{47EDC759-921C-4D7F-A6F0-8E3E0399FDFF}" srcId="{D682EBF7-55DA-4B5D-AF57-A75971B04110}" destId="{B0C4ED40-48D0-471F-8AE0-CAC89ED583E2}" srcOrd="1" destOrd="0" parTransId="{28855E19-2643-4E28-8629-75BDB84347D3}" sibTransId="{739C2A6A-8EA3-48DA-B5C6-927668CD1C80}"/>
    <dgm:cxn modelId="{986F7481-270A-4FE5-8AE0-5894017A33D3}" type="presOf" srcId="{B0C4ED40-48D0-471F-8AE0-CAC89ED583E2}" destId="{C0D604B0-F6BB-4408-8A76-B48FD1EBE51A}" srcOrd="0" destOrd="0" presId="urn:microsoft.com/office/officeart/2005/8/layout/vList2"/>
    <dgm:cxn modelId="{320A2C94-F867-4A47-9A0B-170B71BC1AB0}" srcId="{D682EBF7-55DA-4B5D-AF57-A75971B04110}" destId="{7C8E6939-9EAB-44D8-8A76-2E62CB859004}" srcOrd="5" destOrd="0" parTransId="{1989ADF6-EBA7-44A5-8E07-60EA09CA75B7}" sibTransId="{89AE1370-102C-4540-AFB9-1BC9BE6AC18D}"/>
    <dgm:cxn modelId="{4B9C26BD-6C25-4042-B263-6FD142DD1787}" type="presOf" srcId="{CBB916BE-F004-4FBE-B5A5-233251717E33}" destId="{008CC57E-FC03-4572-B52B-9F51AB0E76BE}" srcOrd="0" destOrd="0" presId="urn:microsoft.com/office/officeart/2005/8/layout/vList2"/>
    <dgm:cxn modelId="{A3621BD0-FFF3-4A6E-BF94-DFEACE156829}" srcId="{D682EBF7-55DA-4B5D-AF57-A75971B04110}" destId="{325B8167-06F7-4FC6-A0A2-4D453CB071BD}" srcOrd="2" destOrd="0" parTransId="{0FE848AE-A4CA-44CD-9CDC-94543BEBBD4A}" sibTransId="{FE540ABE-08D6-4853-83A7-4CD9E1751B1B}"/>
    <dgm:cxn modelId="{922076E2-B201-4EAF-9D7E-0632CB657928}" type="presOf" srcId="{CB9DDC08-8868-4C6A-BF16-3C0CF72274B7}" destId="{96A323F6-E696-4626-AA9F-3CB932CDB63D}" srcOrd="0" destOrd="0" presId="urn:microsoft.com/office/officeart/2005/8/layout/vList2"/>
    <dgm:cxn modelId="{0D08C839-12C0-4C4C-8610-4BB6966B2EC2}" type="presParOf" srcId="{8B8B6008-FF36-4E75-9618-7AFA945E47BF}" destId="{ADEDBE6D-EB0F-4CC8-864B-16C38883AFCA}" srcOrd="0" destOrd="0" presId="urn:microsoft.com/office/officeart/2005/8/layout/vList2"/>
    <dgm:cxn modelId="{6B4992A7-6EED-447D-BE63-9983692EEB1F}" type="presParOf" srcId="{8B8B6008-FF36-4E75-9618-7AFA945E47BF}" destId="{3089610A-5B43-40DF-8883-0B96B9EA3985}" srcOrd="1" destOrd="0" presId="urn:microsoft.com/office/officeart/2005/8/layout/vList2"/>
    <dgm:cxn modelId="{56E7C43D-85AF-4961-BDCC-7F0938563EDB}" type="presParOf" srcId="{8B8B6008-FF36-4E75-9618-7AFA945E47BF}" destId="{C0D604B0-F6BB-4408-8A76-B48FD1EBE51A}" srcOrd="2" destOrd="0" presId="urn:microsoft.com/office/officeart/2005/8/layout/vList2"/>
    <dgm:cxn modelId="{3D727B2B-2F05-49ED-B1F9-4EB733EFA6E1}" type="presParOf" srcId="{8B8B6008-FF36-4E75-9618-7AFA945E47BF}" destId="{B21A434B-D3E8-46C2-A1B3-171A4A294444}" srcOrd="3" destOrd="0" presId="urn:microsoft.com/office/officeart/2005/8/layout/vList2"/>
    <dgm:cxn modelId="{7377BD17-C512-4293-B053-AB79B6A54927}" type="presParOf" srcId="{8B8B6008-FF36-4E75-9618-7AFA945E47BF}" destId="{FB103343-E69F-4152-ADB1-CFDD0D110DFC}" srcOrd="4" destOrd="0" presId="urn:microsoft.com/office/officeart/2005/8/layout/vList2"/>
    <dgm:cxn modelId="{D62F33B1-EDFF-4F2D-B490-FDF1CAC4B396}" type="presParOf" srcId="{8B8B6008-FF36-4E75-9618-7AFA945E47BF}" destId="{FBD1D282-FB6F-4E47-B0AC-D32C6F8BCA01}" srcOrd="5" destOrd="0" presId="urn:microsoft.com/office/officeart/2005/8/layout/vList2"/>
    <dgm:cxn modelId="{B1EFEA65-0329-40C4-83D2-D3C5866CDE3D}" type="presParOf" srcId="{8B8B6008-FF36-4E75-9618-7AFA945E47BF}" destId="{96A323F6-E696-4626-AA9F-3CB932CDB63D}" srcOrd="6" destOrd="0" presId="urn:microsoft.com/office/officeart/2005/8/layout/vList2"/>
    <dgm:cxn modelId="{A10EF18E-CFB0-4CA6-B756-85B93C59BAA6}" type="presParOf" srcId="{8B8B6008-FF36-4E75-9618-7AFA945E47BF}" destId="{174901E8-73C6-43B8-963D-F43844AE0E44}" srcOrd="7" destOrd="0" presId="urn:microsoft.com/office/officeart/2005/8/layout/vList2"/>
    <dgm:cxn modelId="{27C7BB63-68FB-4E06-AA0D-8EC10C5665F4}" type="presParOf" srcId="{8B8B6008-FF36-4E75-9618-7AFA945E47BF}" destId="{008CC57E-FC03-4572-B52B-9F51AB0E76BE}" srcOrd="8" destOrd="0" presId="urn:microsoft.com/office/officeart/2005/8/layout/vList2"/>
    <dgm:cxn modelId="{304E452F-BA0C-47C3-A6C8-933B2EDB6977}" type="presParOf" srcId="{8B8B6008-FF36-4E75-9618-7AFA945E47BF}" destId="{A88F28ED-53AA-44DF-99B8-D0AC14F708B8}" srcOrd="9" destOrd="0" presId="urn:microsoft.com/office/officeart/2005/8/layout/vList2"/>
    <dgm:cxn modelId="{F55B86B5-432A-4E52-9FA8-7EDB23CCBA50}" type="presParOf" srcId="{8B8B6008-FF36-4E75-9618-7AFA945E47BF}" destId="{35D691E3-524F-4DF5-B7C2-654D2817DFA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81886-432A-46AB-821F-5C83B311761E}">
      <dsp:nvSpPr>
        <dsp:cNvPr id="0" name=""/>
        <dsp:cNvSpPr/>
      </dsp:nvSpPr>
      <dsp:spPr>
        <a:xfrm>
          <a:off x="0" y="69128"/>
          <a:ext cx="4435078" cy="14285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What is Dungeons and Dragons?</a:t>
          </a:r>
        </a:p>
      </dsp:txBody>
      <dsp:txXfrm>
        <a:off x="69737" y="138865"/>
        <a:ext cx="4295604" cy="1289096"/>
      </dsp:txXfrm>
    </dsp:sp>
    <dsp:sp modelId="{F7D539B2-1778-4033-A34B-16065793FAD2}">
      <dsp:nvSpPr>
        <dsp:cNvPr id="0" name=""/>
        <dsp:cNvSpPr/>
      </dsp:nvSpPr>
      <dsp:spPr>
        <a:xfrm>
          <a:off x="0" y="1604258"/>
          <a:ext cx="4435078" cy="1428570"/>
        </a:xfrm>
        <a:prstGeom prst="roundRect">
          <a:avLst/>
        </a:prstGeom>
        <a:gradFill rotWithShape="0">
          <a:gsLst>
            <a:gs pos="0">
              <a:schemeClr val="accent2">
                <a:hueOff val="316139"/>
                <a:satOff val="-27354"/>
                <a:lumOff val="490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316139"/>
                <a:satOff val="-27354"/>
                <a:lumOff val="4902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316139"/>
                <a:satOff val="-27354"/>
                <a:lumOff val="4902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Who is Critical Role?</a:t>
          </a:r>
        </a:p>
      </dsp:txBody>
      <dsp:txXfrm>
        <a:off x="69737" y="1673995"/>
        <a:ext cx="4295604" cy="1289096"/>
      </dsp:txXfrm>
    </dsp:sp>
    <dsp:sp modelId="{BC659EAF-5B0A-4241-889C-D17672255502}">
      <dsp:nvSpPr>
        <dsp:cNvPr id="0" name=""/>
        <dsp:cNvSpPr/>
      </dsp:nvSpPr>
      <dsp:spPr>
        <a:xfrm>
          <a:off x="0" y="3139389"/>
          <a:ext cx="4435078" cy="1428570"/>
        </a:xfrm>
        <a:prstGeom prst="roundRect">
          <a:avLst/>
        </a:prstGeom>
        <a:gradFill rotWithShape="0">
          <a:gsLst>
            <a:gs pos="0">
              <a:schemeClr val="accent2">
                <a:hueOff val="632278"/>
                <a:satOff val="-54709"/>
                <a:lumOff val="980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632278"/>
                <a:satOff val="-54709"/>
                <a:lumOff val="980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632278"/>
                <a:satOff val="-54709"/>
                <a:lumOff val="980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How are they relevant?</a:t>
          </a:r>
        </a:p>
      </dsp:txBody>
      <dsp:txXfrm>
        <a:off x="69737" y="3209126"/>
        <a:ext cx="4295604" cy="1289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7579E-797A-4B7C-9BEC-F63F2E3DBAA7}">
      <dsp:nvSpPr>
        <dsp:cNvPr id="0" name=""/>
        <dsp:cNvSpPr/>
      </dsp:nvSpPr>
      <dsp:spPr>
        <a:xfrm>
          <a:off x="2251" y="1022185"/>
          <a:ext cx="2194749" cy="576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Method</a:t>
          </a:r>
        </a:p>
      </dsp:txBody>
      <dsp:txXfrm>
        <a:off x="2251" y="1022185"/>
        <a:ext cx="2194749" cy="576000"/>
      </dsp:txXfrm>
    </dsp:sp>
    <dsp:sp modelId="{C6E5D9E3-9CD3-456A-9780-0DF6723CC89C}">
      <dsp:nvSpPr>
        <dsp:cNvPr id="0" name=""/>
        <dsp:cNvSpPr/>
      </dsp:nvSpPr>
      <dsp:spPr>
        <a:xfrm>
          <a:off x="2251" y="1598185"/>
          <a:ext cx="2194749" cy="10979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Python, Gephi, and Spyder, Questionnaire</a:t>
          </a:r>
        </a:p>
      </dsp:txBody>
      <dsp:txXfrm>
        <a:off x="2251" y="1598185"/>
        <a:ext cx="2194749" cy="1097999"/>
      </dsp:txXfrm>
    </dsp:sp>
    <dsp:sp modelId="{807D0E08-1152-4026-A9CE-B9EFA89FE396}">
      <dsp:nvSpPr>
        <dsp:cNvPr id="0" name=""/>
        <dsp:cNvSpPr/>
      </dsp:nvSpPr>
      <dsp:spPr>
        <a:xfrm>
          <a:off x="2504265" y="1022185"/>
          <a:ext cx="2194749" cy="576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Source</a:t>
          </a:r>
        </a:p>
      </dsp:txBody>
      <dsp:txXfrm>
        <a:off x="2504265" y="1022185"/>
        <a:ext cx="2194749" cy="576000"/>
      </dsp:txXfrm>
    </dsp:sp>
    <dsp:sp modelId="{2D153BAF-4042-477A-AABD-9EBF9AB3AEB6}">
      <dsp:nvSpPr>
        <dsp:cNvPr id="0" name=""/>
        <dsp:cNvSpPr/>
      </dsp:nvSpPr>
      <dsp:spPr>
        <a:xfrm>
          <a:off x="2504265" y="1598185"/>
          <a:ext cx="2194749" cy="109799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Twitter, Questionnaire</a:t>
          </a:r>
        </a:p>
      </dsp:txBody>
      <dsp:txXfrm>
        <a:off x="2504265" y="1598185"/>
        <a:ext cx="2194749" cy="1097999"/>
      </dsp:txXfrm>
    </dsp:sp>
    <dsp:sp modelId="{0624D96A-E5C6-4360-8A9A-1C1682B398E4}">
      <dsp:nvSpPr>
        <dsp:cNvPr id="0" name=""/>
        <dsp:cNvSpPr/>
      </dsp:nvSpPr>
      <dsp:spPr>
        <a:xfrm>
          <a:off x="5006280" y="1022185"/>
          <a:ext cx="2194749" cy="576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Description</a:t>
          </a:r>
        </a:p>
      </dsp:txBody>
      <dsp:txXfrm>
        <a:off x="5006280" y="1022185"/>
        <a:ext cx="2194749" cy="576000"/>
      </dsp:txXfrm>
    </dsp:sp>
    <dsp:sp modelId="{603D90A3-533C-4BF5-AD6A-AC320BA8F6A1}">
      <dsp:nvSpPr>
        <dsp:cNvPr id="0" name=""/>
        <dsp:cNvSpPr/>
      </dsp:nvSpPr>
      <dsp:spPr>
        <a:xfrm>
          <a:off x="5006280" y="1598185"/>
          <a:ext cx="2194749" cy="109799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Tweets (time/scope), Network Data, </a:t>
          </a:r>
        </a:p>
      </dsp:txBody>
      <dsp:txXfrm>
        <a:off x="5006280" y="1598185"/>
        <a:ext cx="2194749" cy="10979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AFF8D-4F7E-41ED-932D-A8D8EBFBE916}">
      <dsp:nvSpPr>
        <dsp:cNvPr id="0" name=""/>
        <dsp:cNvSpPr/>
      </dsp:nvSpPr>
      <dsp:spPr>
        <a:xfrm>
          <a:off x="689859" y="194184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B87669-F2F3-44C9-8924-D0EEF25D30E0}">
      <dsp:nvSpPr>
        <dsp:cNvPr id="0" name=""/>
        <dsp:cNvSpPr/>
      </dsp:nvSpPr>
      <dsp:spPr>
        <a:xfrm>
          <a:off x="1113984" y="618309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E67F8-C9FA-4472-A014-900244FDA857}">
      <dsp:nvSpPr>
        <dsp:cNvPr id="0" name=""/>
        <dsp:cNvSpPr/>
      </dsp:nvSpPr>
      <dsp:spPr>
        <a:xfrm>
          <a:off x="53671" y="2804185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100" kern="1200"/>
            <a:t>Cleaning</a:t>
          </a:r>
        </a:p>
      </dsp:txBody>
      <dsp:txXfrm>
        <a:off x="53671" y="2804185"/>
        <a:ext cx="3262500" cy="720000"/>
      </dsp:txXfrm>
    </dsp:sp>
    <dsp:sp modelId="{DB12B290-7ADA-49B2-8925-C73C40D5F134}">
      <dsp:nvSpPr>
        <dsp:cNvPr id="0" name=""/>
        <dsp:cNvSpPr/>
      </dsp:nvSpPr>
      <dsp:spPr>
        <a:xfrm>
          <a:off x="4523296" y="194184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317054-A9DE-4F14-B99F-20D68A0AE0DB}">
      <dsp:nvSpPr>
        <dsp:cNvPr id="0" name=""/>
        <dsp:cNvSpPr/>
      </dsp:nvSpPr>
      <dsp:spPr>
        <a:xfrm>
          <a:off x="4947421" y="618309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DA2265-39D2-41E2-BB30-DF05E696F817}">
      <dsp:nvSpPr>
        <dsp:cNvPr id="0" name=""/>
        <dsp:cNvSpPr/>
      </dsp:nvSpPr>
      <dsp:spPr>
        <a:xfrm>
          <a:off x="3887109" y="2804185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100" kern="1200"/>
            <a:t>Processing</a:t>
          </a:r>
        </a:p>
      </dsp:txBody>
      <dsp:txXfrm>
        <a:off x="3887109" y="2804185"/>
        <a:ext cx="3262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DBE6D-EB0F-4CC8-864B-16C38883AFCA}">
      <dsp:nvSpPr>
        <dsp:cNvPr id="0" name=""/>
        <dsp:cNvSpPr/>
      </dsp:nvSpPr>
      <dsp:spPr>
        <a:xfrm>
          <a:off x="0" y="466512"/>
          <a:ext cx="4435078" cy="58134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Questionnaire Results reinforce data results</a:t>
          </a:r>
        </a:p>
      </dsp:txBody>
      <dsp:txXfrm>
        <a:off x="28379" y="494891"/>
        <a:ext cx="4378320" cy="524585"/>
      </dsp:txXfrm>
    </dsp:sp>
    <dsp:sp modelId="{C0D604B0-F6BB-4408-8A76-B48FD1EBE51A}">
      <dsp:nvSpPr>
        <dsp:cNvPr id="0" name=""/>
        <dsp:cNvSpPr/>
      </dsp:nvSpPr>
      <dsp:spPr>
        <a:xfrm>
          <a:off x="0" y="1091056"/>
          <a:ext cx="4435078" cy="581343"/>
        </a:xfrm>
        <a:prstGeom prst="roundRect">
          <a:avLst/>
        </a:prstGeom>
        <a:gradFill rotWithShape="0">
          <a:gsLst>
            <a:gs pos="0">
              <a:schemeClr val="accent2">
                <a:hueOff val="126456"/>
                <a:satOff val="-10942"/>
                <a:lumOff val="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126456"/>
                <a:satOff val="-10942"/>
                <a:lumOff val="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126456"/>
                <a:satOff val="-10942"/>
                <a:lumOff val="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Mercer the most popular and mentioned</a:t>
          </a:r>
        </a:p>
      </dsp:txBody>
      <dsp:txXfrm>
        <a:off x="28379" y="1119435"/>
        <a:ext cx="4378320" cy="524585"/>
      </dsp:txXfrm>
    </dsp:sp>
    <dsp:sp modelId="{FB103343-E69F-4152-ADB1-CFDD0D110DFC}">
      <dsp:nvSpPr>
        <dsp:cNvPr id="0" name=""/>
        <dsp:cNvSpPr/>
      </dsp:nvSpPr>
      <dsp:spPr>
        <a:xfrm>
          <a:off x="0" y="1715600"/>
          <a:ext cx="4435078" cy="581343"/>
        </a:xfrm>
        <a:prstGeom prst="roundRect">
          <a:avLst/>
        </a:prstGeom>
        <a:gradFill rotWithShape="0">
          <a:gsLst>
            <a:gs pos="0">
              <a:schemeClr val="accent2">
                <a:hueOff val="252911"/>
                <a:satOff val="-21884"/>
                <a:lumOff val="392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252911"/>
                <a:satOff val="-21884"/>
                <a:lumOff val="3922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252911"/>
                <a:satOff val="-21884"/>
                <a:lumOff val="3922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Sentiment and Frequency suggest Beau, Fjord, Nott, and Caleb as most marketable characters</a:t>
          </a:r>
        </a:p>
      </dsp:txBody>
      <dsp:txXfrm>
        <a:off x="28379" y="1743979"/>
        <a:ext cx="4378320" cy="524585"/>
      </dsp:txXfrm>
    </dsp:sp>
    <dsp:sp modelId="{96A323F6-E696-4626-AA9F-3CB932CDB63D}">
      <dsp:nvSpPr>
        <dsp:cNvPr id="0" name=""/>
        <dsp:cNvSpPr/>
      </dsp:nvSpPr>
      <dsp:spPr>
        <a:xfrm>
          <a:off x="0" y="2340143"/>
          <a:ext cx="4435078" cy="581343"/>
        </a:xfrm>
        <a:prstGeom prst="roundRect">
          <a:avLst/>
        </a:prstGeom>
        <a:gradFill rotWithShape="0">
          <a:gsLst>
            <a:gs pos="0">
              <a:schemeClr val="accent2">
                <a:hueOff val="379367"/>
                <a:satOff val="-32825"/>
                <a:lumOff val="588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379367"/>
                <a:satOff val="-32825"/>
                <a:lumOff val="5882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379367"/>
                <a:satOff val="-32825"/>
                <a:lumOff val="5882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Topic Modeling found several topics that were in the episode</a:t>
          </a:r>
        </a:p>
      </dsp:txBody>
      <dsp:txXfrm>
        <a:off x="28379" y="2368522"/>
        <a:ext cx="4378320" cy="524585"/>
      </dsp:txXfrm>
    </dsp:sp>
    <dsp:sp modelId="{008CC57E-FC03-4572-B52B-9F51AB0E76BE}">
      <dsp:nvSpPr>
        <dsp:cNvPr id="0" name=""/>
        <dsp:cNvSpPr/>
      </dsp:nvSpPr>
      <dsp:spPr>
        <a:xfrm>
          <a:off x="0" y="2964687"/>
          <a:ext cx="4435078" cy="581343"/>
        </a:xfrm>
        <a:prstGeom prst="roundRect">
          <a:avLst/>
        </a:prstGeom>
        <a:gradFill rotWithShape="0">
          <a:gsLst>
            <a:gs pos="0">
              <a:schemeClr val="accent2">
                <a:hueOff val="505822"/>
                <a:satOff val="-43767"/>
                <a:lumOff val="7843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505822"/>
                <a:satOff val="-43767"/>
                <a:lumOff val="7843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505822"/>
                <a:satOff val="-43767"/>
                <a:lumOff val="7843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Network Analysis showed…</a:t>
          </a:r>
        </a:p>
      </dsp:txBody>
      <dsp:txXfrm>
        <a:off x="28379" y="2993066"/>
        <a:ext cx="4378320" cy="524585"/>
      </dsp:txXfrm>
    </dsp:sp>
    <dsp:sp modelId="{35D691E3-524F-4DF5-B7C2-654D2817DFA3}">
      <dsp:nvSpPr>
        <dsp:cNvPr id="0" name=""/>
        <dsp:cNvSpPr/>
      </dsp:nvSpPr>
      <dsp:spPr>
        <a:xfrm>
          <a:off x="0" y="3589231"/>
          <a:ext cx="4435078" cy="581343"/>
        </a:xfrm>
        <a:prstGeom prst="roundRect">
          <a:avLst/>
        </a:prstGeom>
        <a:gradFill rotWithShape="0">
          <a:gsLst>
            <a:gs pos="0">
              <a:schemeClr val="accent2">
                <a:hueOff val="632278"/>
                <a:satOff val="-54709"/>
                <a:lumOff val="980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632278"/>
                <a:satOff val="-54709"/>
                <a:lumOff val="980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632278"/>
                <a:satOff val="-54709"/>
                <a:lumOff val="980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Limitations/possibilities</a:t>
          </a:r>
        </a:p>
      </dsp:txBody>
      <dsp:txXfrm>
        <a:off x="28379" y="3617610"/>
        <a:ext cx="4378320" cy="524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3491" y="796631"/>
            <a:ext cx="6251304" cy="2700706"/>
          </a:xfrm>
        </p:spPr>
        <p:txBody>
          <a:bodyPr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491" y="3497337"/>
            <a:ext cx="6251304" cy="1011489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3490" y="329308"/>
            <a:ext cx="3719283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7760" y="798973"/>
            <a:ext cx="802005" cy="503578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9FD882-D645-42C2-8250-BC065818E8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6200"/>
            <a:ext cx="9144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DC81DF-4AB4-49C2-BF0E-8F5CA91E43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29350"/>
            <a:ext cx="914400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C7C095-9BA6-4A79-B500-AF440D876BC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717550"/>
            <a:chOff x="0" y="0"/>
            <a:chExt cx="9144000" cy="7181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0125A8-977A-443F-B2F3-E57564FFC0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718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067604-E3EB-4F0A-B3EB-6B00873411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60350" y="160464"/>
              <a:ext cx="1608138" cy="368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1800">
                  <a:solidFill>
                    <a:schemeClr val="bg1"/>
                  </a:solidFill>
                </a:rPr>
                <a:t>RocHackHealth</a:t>
              </a:r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A6BDC28D-1E83-4F85-A294-57CCA7C2B67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870450" y="195263"/>
            <a:ext cx="41941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  <a:ext uri="{FAA26D3D-D897-4be2-8F04-BA451C77F1D7}"/>
          </a:extLst>
        </p:spPr>
        <p:txBody>
          <a:bodyPr>
            <a:normAutofit fontScale="55000" lnSpcReduction="20000"/>
          </a:bodyPr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solidFill>
                  <a:schemeClr val="bg1"/>
                </a:solidFill>
                <a:ea typeface="+mn-ea"/>
                <a:cs typeface="+mn-cs"/>
              </a:rPr>
              <a:t>Provider Community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98272454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141835-F1A8-4344-AB4F-F248C7D7E18A}" type="datetimeFigureOut">
              <a:rPr lang="en-US" altLang="en-US" smtClean="0"/>
              <a:pPr>
                <a:defRPr/>
              </a:pPr>
              <a:t>5/7/2019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AC5DEF-DEA2-4694-B1F6-C807FAFBF9B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923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2373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2" y="798974"/>
            <a:ext cx="4985762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141835-F1A8-4344-AB4F-F248C7D7E18A}" type="datetimeFigureOut">
              <a:rPr lang="en-US" altLang="en-US" smtClean="0"/>
              <a:pPr>
                <a:defRPr/>
              </a:pPr>
              <a:t>5/7/2019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AC5DEF-DEA2-4694-B1F6-C807FAFBF9B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694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141835-F1A8-4344-AB4F-F248C7D7E18A}" type="datetimeFigureOut">
              <a:rPr lang="en-US" altLang="en-US" smtClean="0"/>
              <a:pPr>
                <a:defRPr/>
              </a:pPr>
              <a:t>5/7/2019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AC5DEF-DEA2-4694-B1F6-C807FAFBF9B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401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2" y="1756130"/>
            <a:ext cx="6251302" cy="195227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318" y="3708400"/>
            <a:ext cx="6251302" cy="1110725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0A64D5-541D-4982-9F04-376483ED16FB}" type="datetimeFigureOut">
              <a:rPr lang="en-US" altLang="en-US" smtClean="0"/>
              <a:pPr>
                <a:defRPr/>
              </a:pPr>
              <a:t>5/7/2019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DC9184-C489-42AD-B3F4-68811271A63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507034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25130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1" y="2013936"/>
            <a:ext cx="2965632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2" y="2013936"/>
            <a:ext cx="2965424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141835-F1A8-4344-AB4F-F248C7D7E18A}" type="datetimeFigureOut">
              <a:rPr lang="en-US" altLang="en-US" smtClean="0"/>
              <a:pPr>
                <a:defRPr/>
              </a:pPr>
              <a:t>5/7/2019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AC5DEF-DEA2-4694-B1F6-C807FAFBF9B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896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2513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2965631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2965631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9270" y="2023004"/>
            <a:ext cx="2965523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9270" y="2821491"/>
            <a:ext cx="2965523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141835-F1A8-4344-AB4F-F248C7D7E18A}" type="datetimeFigureOut">
              <a:rPr lang="en-US" altLang="en-US" smtClean="0"/>
              <a:pPr>
                <a:defRPr/>
              </a:pPr>
              <a:t>5/7/2019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AC5DEF-DEA2-4694-B1F6-C807FAFBF9B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4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95F917-B8DD-43D4-8D6A-C4B5F5D5FB05}" type="datetimeFigureOut">
              <a:rPr lang="en-US" altLang="en-US" smtClean="0"/>
              <a:pPr>
                <a:defRPr/>
              </a:pPr>
              <a:t>5/7/2019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4B5F7F-7A62-4D49-9CCB-60D6D5CBA6E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529916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6FC9C2-985F-4130-BC4C-079A8E852626}" type="datetimeFigureOut">
              <a:rPr lang="en-US" altLang="en-US" smtClean="0"/>
              <a:pPr>
                <a:defRPr/>
              </a:pPr>
              <a:t>5/7/2019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0281EA-234A-41E9-A85B-B4CE1E22AF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880276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406519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506719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1501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141835-F1A8-4344-AB4F-F248C7D7E18A}" type="datetimeFigureOut">
              <a:rPr lang="en-US" altLang="en-US" smtClean="0"/>
              <a:pPr>
                <a:defRPr/>
              </a:pPr>
              <a:t>5/7/2019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AC5DEF-DEA2-4694-B1F6-C807FAFBF9B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379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9" y="1129513"/>
            <a:ext cx="308049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D4AB7599-CB84-4814-B684-B86F990A1DE4}" type="datetimeFigureOut">
              <a:rPr lang="en-US" altLang="en-US" smtClean="0"/>
              <a:pPr>
                <a:defRPr/>
              </a:pPr>
              <a:t>5/7/2019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0FE608-5BD1-4E78-A6AD-6050F31E81C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919394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622291"/>
            <a:ext cx="9144000" cy="251227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 b="-2769"/>
          <a:stretch/>
        </p:blipFill>
        <p:spPr>
          <a:xfrm>
            <a:off x="0" y="6135624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251303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25130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2650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9141835-F1A8-4344-AB4F-F248C7D7E18A}" type="datetimeFigureOut">
              <a:rPr lang="en-US" altLang="en-US" smtClean="0"/>
              <a:pPr>
                <a:defRPr/>
              </a:pPr>
              <a:t>5/7/2019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371928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D0AC5DEF-DEA2-4694-B1F6-C807FAFBF9B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476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21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ransition>
    <p:cut/>
  </p:transition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Title 1">
            <a:extLst>
              <a:ext uri="{FF2B5EF4-FFF2-40B4-BE49-F238E27FC236}">
                <a16:creationId xmlns:a16="http://schemas.microsoft.com/office/drawing/2014/main" id="{93A75E34-4C29-487D-814D-8DAA6DB8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70" y="1600199"/>
            <a:ext cx="2380112" cy="4297680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/>
              <a:t>Critical Role:</a:t>
            </a:r>
            <a:br>
              <a:rPr lang="en-US" altLang="en-US"/>
            </a:br>
            <a:r>
              <a:rPr lang="en-US" altLang="en-US"/>
              <a:t>a social media analysis</a:t>
            </a:r>
            <a:endParaRPr lang="en-US" alt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199"/>
            <a:ext cx="0" cy="4297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DB74CEC-E047-404F-B6CC-F0A357D9B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3863" y="1600199"/>
            <a:ext cx="4627277" cy="4297680"/>
          </a:xfrm>
        </p:spPr>
        <p:txBody>
          <a:bodyPr rtlCol="0" anchor="ctr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/>
              <a:t>Steven Ruzzin and Ashton Vega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A880B49C-ACED-4C6D-AB8B-BCB07570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7793A7F-53A4-4BB0-BAC0-7AA5691B0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C993-2F72-4A3C-A0B1-FA3D70CA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5" y="804520"/>
            <a:ext cx="3132611" cy="1049235"/>
          </a:xfrm>
        </p:spPr>
        <p:txBody>
          <a:bodyPr>
            <a:normAutofit/>
          </a:bodyPr>
          <a:lstStyle/>
          <a:p>
            <a:r>
              <a:rPr lang="en-US" sz="2200"/>
              <a:t>Node &amp; Network-Level Metrics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3E1283-17CE-4CE9-9B10-553700FA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686" y="2015732"/>
            <a:ext cx="2295538" cy="3450613"/>
          </a:xfrm>
        </p:spPr>
        <p:txBody>
          <a:bodyPr>
            <a:normAutofit/>
          </a:bodyPr>
          <a:lstStyle/>
          <a:p>
            <a:r>
              <a:rPr lang="en-US" dirty="0"/>
              <a:t>Values listed in the table to the right </a:t>
            </a:r>
            <a:r>
              <a:rPr lang="en-US" dirty="0">
                <a:sym typeface="Wingdings" panose="05000000000000000000" pitchFamily="2" charset="2"/>
              </a:rPr>
              <a:t> sorted by Eigenvector Centrality</a:t>
            </a:r>
          </a:p>
          <a:p>
            <a:r>
              <a:rPr lang="en-US" dirty="0">
                <a:sym typeface="Wingdings" panose="05000000000000000000" pitchFamily="2" charset="2"/>
              </a:rPr>
              <a:t>Key/Interesting findings</a:t>
            </a:r>
            <a:endParaRPr lang="en-US" dirty="0"/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CD2F0-2873-4287-8FAF-A95BF00F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72" y="2015731"/>
            <a:ext cx="5401835" cy="264110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38B81CF-9D1A-4E42-944F-FC8B02CC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32C77B7-4687-492D-8216-1E69963A8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3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3">
            <a:extLst>
              <a:ext uri="{FF2B5EF4-FFF2-40B4-BE49-F238E27FC236}">
                <a16:creationId xmlns:a16="http://schemas.microsoft.com/office/drawing/2014/main" id="{3428F0B5-B9FD-4601-A0A8-6BF5ABF34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6" name="Rectangle 75">
            <a:extLst>
              <a:ext uri="{FF2B5EF4-FFF2-40B4-BE49-F238E27FC236}">
                <a16:creationId xmlns:a16="http://schemas.microsoft.com/office/drawing/2014/main" id="{CC26E585-FCC4-443D-9489-0E947160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E8C65890-49A1-422F-BFE1-ABA410A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2303047"/>
            <a:ext cx="2454070" cy="2674198"/>
          </a:xfrm>
        </p:spPr>
        <p:txBody>
          <a:bodyPr anchor="t">
            <a:normAutofit/>
          </a:bodyPr>
          <a:lstStyle/>
          <a:p>
            <a:pPr eaLnBrk="1" hangingPunct="1"/>
            <a:r>
              <a:rPr lang="en-US" altLang="en-US" sz="2500"/>
              <a:t>Conclusions</a:t>
            </a:r>
          </a:p>
        </p:txBody>
      </p:sp>
      <p:cxnSp>
        <p:nvCxnSpPr>
          <p:cNvPr id="7177" name="Straight Connector 77">
            <a:extLst>
              <a:ext uri="{FF2B5EF4-FFF2-40B4-BE49-F238E27FC236}">
                <a16:creationId xmlns:a16="http://schemas.microsoft.com/office/drawing/2014/main" id="{64838ADD-CEC0-4F6C-8A38-20120D0D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2146542"/>
            <a:ext cx="24540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0" name="Title 1">
            <a:extLst>
              <a:ext uri="{FF2B5EF4-FFF2-40B4-BE49-F238E27FC236}">
                <a16:creationId xmlns:a16="http://schemas.microsoft.com/office/drawing/2014/main" id="{80D9730C-8D66-457D-B5EC-49C01D6B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685" y="3122496"/>
            <a:ext cx="264761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ACC0A5F-0F61-43B1-8039-E0FC84495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84E72657-3267-436B-9AFF-3A1A0420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A1C98A7-D590-459B-9C8C-F73D5CA6F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CBE7190-224B-41C7-95D5-D339071F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  <p:graphicFrame>
        <p:nvGraphicFramePr>
          <p:cNvPr id="7178" name="Content Placeholder 2">
            <a:extLst>
              <a:ext uri="{FF2B5EF4-FFF2-40B4-BE49-F238E27FC236}">
                <a16:creationId xmlns:a16="http://schemas.microsoft.com/office/drawing/2014/main" id="{8A800779-8B88-4932-9C61-2F93ECE427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223986"/>
              </p:ext>
            </p:extLst>
          </p:nvPr>
        </p:nvGraphicFramePr>
        <p:xfrm>
          <a:off x="3856434" y="803275"/>
          <a:ext cx="4435078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8E66-140B-44BF-BC15-585B8E13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AD479-A8A9-4E52-99CB-310C6FD54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S. Ruzzin - On my honor, as a student, I have neither given nor received unauthorized aid on this academic work.</a:t>
            </a:r>
          </a:p>
          <a:p>
            <a:endParaRPr lang="en-US" dirty="0"/>
          </a:p>
          <a:p>
            <a:r>
              <a:rPr lang="en-US" dirty="0"/>
              <a:t>A. Vega - On my honor, as a student, I have neither given nor received unauthorized aid on this academic work.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5C871D5-7EBC-4FD9-8FD3-7E7390F9C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58C6F98-AF5F-4E45-A133-A3E92BFA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7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28F0B5-B9FD-4601-A0A8-6BF5ABF34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6E585-FCC4-443D-9489-0E947160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67EF6-C8A5-45EF-86BE-31D950EB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2303047"/>
            <a:ext cx="2454070" cy="2674198"/>
          </a:xfrm>
        </p:spPr>
        <p:txBody>
          <a:bodyPr anchor="t">
            <a:normAutofit/>
          </a:bodyPr>
          <a:lstStyle/>
          <a:p>
            <a:r>
              <a:rPr lang="en-US" sz="2500"/>
              <a:t>Critical Role </a:t>
            </a:r>
            <a:br>
              <a:rPr lang="en-US" sz="2500"/>
            </a:br>
            <a:r>
              <a:rPr lang="en-US" sz="2500"/>
              <a:t>background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838ADD-CEC0-4F6C-8A38-20120D0D5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2146542"/>
            <a:ext cx="245407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80D9730C-8D66-457D-B5EC-49C01D6B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685" y="3122496"/>
            <a:ext cx="264761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CC0A5F-0F61-43B1-8039-E0FC84495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4E72657-3267-436B-9AFF-3A1A0420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8032727-E4DE-4C64-B984-F9CA84B7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B3616DD-4E85-4900-9B3E-FEBFD4672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DFC9EB2-9A4E-4FBF-B219-3462B0E680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1836422"/>
              </p:ext>
            </p:extLst>
          </p:nvPr>
        </p:nvGraphicFramePr>
        <p:xfrm>
          <a:off x="3856434" y="803275"/>
          <a:ext cx="4435078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3520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405B6354-765F-4205-8EBF-A2688470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Business Problem &amp; Approach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C20C7C26-5541-4DEB-8EB6-47B00D840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would an online streaming episode-based show need? What would be useful?</a:t>
            </a:r>
          </a:p>
          <a:p>
            <a:pPr lvl="1"/>
            <a:r>
              <a:rPr lang="en-US" altLang="en-US" dirty="0"/>
              <a:t>Which characters are most prevalent</a:t>
            </a:r>
          </a:p>
          <a:p>
            <a:pPr lvl="1"/>
            <a:r>
              <a:rPr lang="en-US" altLang="en-US" dirty="0"/>
              <a:t>Which characters are most liked</a:t>
            </a:r>
          </a:p>
          <a:p>
            <a:pPr lvl="1"/>
            <a:r>
              <a:rPr lang="en-US" altLang="en-US" dirty="0"/>
              <a:t>Who is most active on twitter</a:t>
            </a:r>
          </a:p>
          <a:p>
            <a:pPr lvl="1"/>
            <a:r>
              <a:rPr lang="en-US" altLang="en-US" dirty="0"/>
              <a:t>Can twitter be used to accurately reflect an episode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A482D68-D2A8-4501-A437-641C3C14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E4A8AFE-DE67-4EA4-9B2E-1E60736ED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38C7E5-0116-453C-9CD0-757E1C972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CF-C64A-4023-90F7-F227C218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>
            <a:normAutofit/>
          </a:bodyPr>
          <a:lstStyle/>
          <a:p>
            <a:r>
              <a:rPr lang="en-US" dirty="0"/>
              <a:t>Data Identification and collection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55E3F5-39D9-4ABF-BFA5-232E87111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8155" y="1996645"/>
            <a:ext cx="720245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B09849A-7D0C-4F36-A0D6-6BD64C50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6E023A9-55FB-4494-909A-8ACBB9E9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82485A9-FD25-4882-B9DB-0B414CFD4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2D43A54-A0B3-4478-9661-60E84BEC1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0186292"/>
              </p:ext>
            </p:extLst>
          </p:nvPr>
        </p:nvGraphicFramePr>
        <p:xfrm>
          <a:off x="847702" y="2479246"/>
          <a:ext cx="7203281" cy="3718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92244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538C7E5-0116-453C-9CD0-757E1C972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8AC8F-CCC2-4832-BD32-AB972A0C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>
            <a:normAutofit/>
          </a:bodyPr>
          <a:lstStyle/>
          <a:p>
            <a:r>
              <a:rPr lang="en-US"/>
              <a:t>Data Analysis tools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55E3F5-39D9-4ABF-BFA5-232E87111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8155" y="1996645"/>
            <a:ext cx="720245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B09849A-7D0C-4F36-A0D6-6BD64C50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DEB6715-6724-4ADC-95C8-59328F19E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48130F5-6E5C-4056-96B1-6D3590F0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2AC61A7-476B-4002-8C55-508E31A6B2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184862"/>
              </p:ext>
            </p:extLst>
          </p:nvPr>
        </p:nvGraphicFramePr>
        <p:xfrm>
          <a:off x="847702" y="2479246"/>
          <a:ext cx="7203281" cy="3718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575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BE585B39-3F91-4716-B99B-F2F8519F4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0">
            <a:extLst>
              <a:ext uri="{FF2B5EF4-FFF2-40B4-BE49-F238E27FC236}">
                <a16:creationId xmlns:a16="http://schemas.microsoft.com/office/drawing/2014/main" id="{4B1AA877-09FE-4988-B95D-729E4F2BC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27" name="Straight Connector 22">
            <a:extLst>
              <a:ext uri="{FF2B5EF4-FFF2-40B4-BE49-F238E27FC236}">
                <a16:creationId xmlns:a16="http://schemas.microsoft.com/office/drawing/2014/main" id="{66034D98-8665-421D-8716-7748C50B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540A71-F1F9-412A-A6BE-72048BF5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546" y="4459039"/>
            <a:ext cx="6482259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2600"/>
              <a:t>Word frequency and Wordcloud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383740-83DC-4432-82FC-341DA70B6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25" t="36211" r="41031" b="22472"/>
          <a:stretch/>
        </p:blipFill>
        <p:spPr>
          <a:xfrm>
            <a:off x="1328352" y="1465262"/>
            <a:ext cx="3181828" cy="1852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210AA6-52B9-4738-AB00-7CB897C1D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74" t="23720" r="45259" b="12094"/>
          <a:stretch/>
        </p:blipFill>
        <p:spPr>
          <a:xfrm>
            <a:off x="4628295" y="690503"/>
            <a:ext cx="3181827" cy="3402018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A293C19-BFC7-46A3-B50C-EF5A22C5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63E5F5E-A7D2-4634-8706-3EFA8C548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89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21860787-A3B9-4FD3-9387-90DD5B95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Sentiment Analysis and frequency</a:t>
            </a:r>
          </a:p>
        </p:txBody>
      </p:sp>
      <p:grpSp>
        <p:nvGrpSpPr>
          <p:cNvPr id="6149" name="Group 71">
            <a:extLst>
              <a:ext uri="{FF2B5EF4-FFF2-40B4-BE49-F238E27FC236}">
                <a16:creationId xmlns:a16="http://schemas.microsoft.com/office/drawing/2014/main" id="{F102622F-CB10-4A41-B370-384136AF0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346" y="2012810"/>
            <a:ext cx="2322637" cy="3453535"/>
            <a:chOff x="1459129" y="2012810"/>
            <a:chExt cx="4954208" cy="345353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BB00A30-5A97-49EE-8F05-232C34C52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12810"/>
              <a:ext cx="4954208" cy="3453535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4D61995-428A-43D6-A565-37193AC9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26118"/>
              <a:ext cx="4954205" cy="3433909"/>
            </a:xfrm>
            <a:prstGeom prst="rect">
              <a:avLst/>
            </a:prstGeom>
            <a:solidFill>
              <a:srgbClr val="FFFFFE"/>
            </a:solidFill>
            <a:ln w="63500" cmpd="sng">
              <a:solidFill>
                <a:srgbClr val="736F66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E85EEC2-534D-490D-ADF0-0104BA17B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32" t="37749" r="52887" b="13632"/>
          <a:stretch/>
        </p:blipFill>
        <p:spPr>
          <a:xfrm>
            <a:off x="1429239" y="2179317"/>
            <a:ext cx="1658120" cy="1474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A0805F-5486-4018-BE9E-16E088BC2B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2" t="32392" r="52886" b="18988"/>
          <a:stretch/>
        </p:blipFill>
        <p:spPr>
          <a:xfrm>
            <a:off x="1222410" y="4001862"/>
            <a:ext cx="2071779" cy="1113581"/>
          </a:xfrm>
          <a:prstGeom prst="rect">
            <a:avLst/>
          </a:prstGeom>
        </p:spPr>
      </p:pic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F1F4DB14-8790-49AF-9768-88DBAAD7E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758" y="2179317"/>
            <a:ext cx="1804484" cy="256236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Character Sentiment</a:t>
            </a:r>
          </a:p>
          <a:p>
            <a:pPr eaLnBrk="1" hangingPunct="1"/>
            <a:r>
              <a:rPr lang="en-US" altLang="en-US" dirty="0"/>
              <a:t>Character Frequency</a:t>
            </a:r>
          </a:p>
          <a:p>
            <a:pPr eaLnBrk="1" hangingPunct="1"/>
            <a:r>
              <a:rPr lang="en-US" altLang="en-US" dirty="0"/>
              <a:t>User Tweet Count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0CD41-B180-46DE-8A32-116387DC95DD}"/>
              </a:ext>
            </a:extLst>
          </p:cNvPr>
          <p:cNvSpPr txBox="1"/>
          <p:nvPr/>
        </p:nvSpPr>
        <p:spPr>
          <a:xfrm>
            <a:off x="5727017" y="2130626"/>
            <a:ext cx="26414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/>
              <a:t>User			       Tweets</a:t>
            </a:r>
          </a:p>
          <a:p>
            <a:endParaRPr lang="en-US" altLang="en-US" sz="1600" dirty="0"/>
          </a:p>
          <a:p>
            <a:r>
              <a:rPr lang="en-US" altLang="en-US" sz="1600" dirty="0" err="1">
                <a:ea typeface="MS PGothic" panose="020B0600070205080204" pitchFamily="34" charset="-128"/>
              </a:rPr>
              <a:t>KatWaterflame</a:t>
            </a:r>
            <a:r>
              <a:rPr lang="en-US" altLang="en-US" sz="1600" dirty="0">
                <a:ea typeface="MS PGothic" panose="020B0600070205080204" pitchFamily="34" charset="-128"/>
              </a:rPr>
              <a:t>		 234</a:t>
            </a:r>
          </a:p>
          <a:p>
            <a:r>
              <a:rPr lang="en-US" altLang="en-US" sz="1600" dirty="0" err="1">
                <a:ea typeface="MS PGothic" panose="020B0600070205080204" pitchFamily="34" charset="-128"/>
              </a:rPr>
              <a:t>Wally_Wests</a:t>
            </a:r>
            <a:r>
              <a:rPr lang="en-US" altLang="en-US" sz="1600" dirty="0">
                <a:ea typeface="MS PGothic" panose="020B0600070205080204" pitchFamily="34" charset="-128"/>
              </a:rPr>
              <a:t> 		 190</a:t>
            </a:r>
          </a:p>
          <a:p>
            <a:r>
              <a:rPr lang="en-US" altLang="en-US" sz="1600" dirty="0" err="1">
                <a:ea typeface="MS PGothic" panose="020B0600070205080204" pitchFamily="34" charset="-128"/>
              </a:rPr>
              <a:t>CritRoleStats</a:t>
            </a:r>
            <a:r>
              <a:rPr lang="en-US" altLang="en-US" sz="1600" dirty="0">
                <a:ea typeface="MS PGothic" panose="020B0600070205080204" pitchFamily="34" charset="-128"/>
              </a:rPr>
              <a:t> 		 180</a:t>
            </a:r>
          </a:p>
          <a:p>
            <a:r>
              <a:rPr lang="en-US" altLang="en-US" sz="1600" dirty="0" err="1">
                <a:ea typeface="MS PGothic" panose="020B0600070205080204" pitchFamily="34" charset="-128"/>
              </a:rPr>
              <a:t>CritRoleFanart</a:t>
            </a:r>
            <a:r>
              <a:rPr lang="en-US" altLang="en-US" sz="1600" dirty="0">
                <a:ea typeface="MS PGothic" panose="020B0600070205080204" pitchFamily="34" charset="-128"/>
              </a:rPr>
              <a:t> 	   81</a:t>
            </a:r>
          </a:p>
          <a:p>
            <a:r>
              <a:rPr lang="en-US" altLang="en-US" sz="1600" dirty="0" err="1">
                <a:ea typeface="MS PGothic" panose="020B0600070205080204" pitchFamily="34" charset="-128"/>
              </a:rPr>
              <a:t>vonnie_bee</a:t>
            </a:r>
            <a:r>
              <a:rPr lang="en-US" altLang="en-US" sz="1600" dirty="0">
                <a:ea typeface="MS PGothic" panose="020B0600070205080204" pitchFamily="34" charset="-128"/>
              </a:rPr>
              <a:t> 		   75</a:t>
            </a:r>
          </a:p>
          <a:p>
            <a:r>
              <a:rPr lang="en-US" altLang="en-US" sz="1600" dirty="0" err="1">
                <a:ea typeface="MS PGothic" panose="020B0600070205080204" pitchFamily="34" charset="-128"/>
              </a:rPr>
              <a:t>KyleWithAnN</a:t>
            </a:r>
            <a:r>
              <a:rPr lang="en-US" altLang="en-US" sz="1600" dirty="0">
                <a:ea typeface="MS PGothic" panose="020B0600070205080204" pitchFamily="34" charset="-128"/>
              </a:rPr>
              <a:t> 		   75</a:t>
            </a:r>
          </a:p>
          <a:p>
            <a:r>
              <a:rPr lang="en-US" altLang="en-US" sz="1600" dirty="0" err="1">
                <a:ea typeface="MS PGothic" panose="020B0600070205080204" pitchFamily="34" charset="-128"/>
              </a:rPr>
              <a:t>WagonAgeOregons</a:t>
            </a:r>
            <a:r>
              <a:rPr lang="en-US" altLang="en-US" sz="1600" dirty="0">
                <a:ea typeface="MS PGothic" panose="020B0600070205080204" pitchFamily="34" charset="-128"/>
              </a:rPr>
              <a:t>   74</a:t>
            </a:r>
          </a:p>
          <a:p>
            <a:r>
              <a:rPr lang="en-US" altLang="en-US" sz="1600" dirty="0" err="1">
                <a:ea typeface="MS PGothic" panose="020B0600070205080204" pitchFamily="34" charset="-128"/>
              </a:rPr>
              <a:t>otdderamin</a:t>
            </a:r>
            <a:r>
              <a:rPr lang="en-US" altLang="en-US" sz="1600" dirty="0">
                <a:ea typeface="MS PGothic" panose="020B0600070205080204" pitchFamily="34" charset="-128"/>
              </a:rPr>
              <a:t> 		   66</a:t>
            </a:r>
          </a:p>
          <a:p>
            <a:r>
              <a:rPr lang="en-US" altLang="en-US" sz="1600" dirty="0" err="1">
                <a:ea typeface="MS PGothic" panose="020B0600070205080204" pitchFamily="34" charset="-128"/>
              </a:rPr>
              <a:t>Maihel</a:t>
            </a:r>
            <a:r>
              <a:rPr lang="en-US" altLang="en-US" sz="1600" dirty="0">
                <a:ea typeface="MS PGothic" panose="020B0600070205080204" pitchFamily="34" charset="-128"/>
              </a:rPr>
              <a:t> 			   59</a:t>
            </a:r>
          </a:p>
          <a:p>
            <a:r>
              <a:rPr lang="en-US" altLang="en-US" sz="1600" dirty="0">
                <a:ea typeface="MS PGothic" panose="020B0600070205080204" pitchFamily="34" charset="-128"/>
              </a:rPr>
              <a:t>Drgnfly42 		   54</a:t>
            </a:r>
            <a:endParaRPr lang="en-US" sz="1400" dirty="0"/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E44AF9B6-250C-4A86-9A9B-C66AD9B1A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09410562-1593-4642-ADD1-6CB54944C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C178-80A4-4FCE-83A1-DFCCBAF2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04" y="804520"/>
            <a:ext cx="2120263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700"/>
              <a:t>Topic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435EC-DE15-465C-A9D1-ECD954C0750C}"/>
              </a:ext>
            </a:extLst>
          </p:cNvPr>
          <p:cNvSpPr txBox="1"/>
          <p:nvPr/>
        </p:nvSpPr>
        <p:spPr>
          <a:xfrm>
            <a:off x="495633" y="2015732"/>
            <a:ext cx="2118081" cy="32875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Relevant Topics: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Topic0: Caleb's pretending to be bad at accents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Topic2: Sam's Giant Flask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Topic6: The Armless Goblin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Topic8: The Vox Machina Kickstarter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Topic10: Beau's level-up with </a:t>
            </a:r>
            <a:r>
              <a:rPr lang="en-US" sz="1000" dirty="0" err="1"/>
              <a:t>Dairon</a:t>
            </a:r>
            <a:endParaRPr lang="en-US" sz="1000" dirty="0"/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Topic12: Fjord talks with a bugbear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000" dirty="0"/>
              <a:t>Topic13: The name of the character group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1B888BE-3904-475B-B2B8-150345CAD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78007" y="482171"/>
            <a:ext cx="5685934" cy="5149101"/>
            <a:chOff x="3970677" y="482171"/>
            <a:chExt cx="7581245" cy="514910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F25C18E-77D5-4F78-87F4-57131D195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0677" y="482171"/>
              <a:ext cx="7581245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093A851-E5D9-4803-98EC-B336469D6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0717" y="812507"/>
              <a:ext cx="695001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650" name="Picture 2" descr="Image result for sam riegel flask">
            <a:extLst>
              <a:ext uri="{FF2B5EF4-FFF2-40B4-BE49-F238E27FC236}">
                <a16:creationId xmlns:a16="http://schemas.microsoft.com/office/drawing/2014/main" id="{C51F363C-7881-4DBC-BC8A-24695C7A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6" t="165" r="19923" b="-166"/>
          <a:stretch/>
        </p:blipFill>
        <p:spPr bwMode="auto">
          <a:xfrm>
            <a:off x="3461762" y="1122808"/>
            <a:ext cx="2910574" cy="38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Image result for critical role &quot;flask&quot;">
            <a:extLst>
              <a:ext uri="{FF2B5EF4-FFF2-40B4-BE49-F238E27FC236}">
                <a16:creationId xmlns:a16="http://schemas.microsoft.com/office/drawing/2014/main" id="{E9426E66-7C02-43CB-BDF1-01F7F2609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t="-464" r="50000" b="464"/>
          <a:stretch/>
        </p:blipFill>
        <p:spPr bwMode="auto">
          <a:xfrm>
            <a:off x="6497764" y="1124571"/>
            <a:ext cx="1688843" cy="221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3CBE46-4C36-4A3E-8F05-CE604076F4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54" r="22248" b="-6"/>
          <a:stretch/>
        </p:blipFill>
        <p:spPr>
          <a:xfrm>
            <a:off x="6495130" y="3506448"/>
            <a:ext cx="1691477" cy="1476069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C4342E3-1536-497E-ABDB-89FCD78A2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55966B6-2E47-4C96-98F0-C579F56B7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0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C178-80A4-4FCE-83A1-DFCCBAF28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6968411" cy="10492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/>
              <a:t>Network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435EC-DE15-465C-A9D1-ECD954C0750C}"/>
              </a:ext>
            </a:extLst>
          </p:cNvPr>
          <p:cNvSpPr txBox="1"/>
          <p:nvPr/>
        </p:nvSpPr>
        <p:spPr>
          <a:xfrm>
            <a:off x="1088684" y="2015734"/>
            <a:ext cx="288237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Most important twitter handles </a:t>
            </a:r>
            <a:r>
              <a:rPr lang="en-US" dirty="0">
                <a:sym typeface="Wingdings" panose="05000000000000000000" pitchFamily="2" charset="2"/>
              </a:rPr>
              <a:t> How do they relate? </a:t>
            </a: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CriticalRole</a:t>
            </a:r>
            <a:endParaRPr lang="en-US" dirty="0">
              <a:sym typeface="Wingdings" panose="05000000000000000000" pitchFamily="2" charset="2"/>
            </a:endParaRP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Voiceofobrien</a:t>
            </a:r>
            <a:endParaRPr lang="en-US" dirty="0">
              <a:sym typeface="Wingdings" panose="05000000000000000000" pitchFamily="2" charset="2"/>
            </a:endParaRP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Arsequeef</a:t>
            </a:r>
            <a:endParaRPr lang="en-US" dirty="0">
              <a:sym typeface="Wingdings" panose="05000000000000000000" pitchFamily="2" charset="2"/>
            </a:endParaRP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MatthewMercer</a:t>
            </a:r>
            <a:endParaRPr lang="en-US" dirty="0">
              <a:sym typeface="Wingdings" panose="05000000000000000000" pitchFamily="2" charset="2"/>
            </a:endParaRP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Kayncli</a:t>
            </a:r>
            <a:endParaRPr lang="en-US" dirty="0">
              <a:sym typeface="Wingdings" panose="05000000000000000000" pitchFamily="2" charset="2"/>
            </a:endParaRP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HollyConrad</a:t>
            </a:r>
            <a:endParaRPr lang="en-US" dirty="0">
              <a:sym typeface="Wingdings" panose="05000000000000000000" pitchFamily="2" charset="2"/>
            </a:endParaRP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Willingblam</a:t>
            </a:r>
            <a:endParaRPr lang="en-US" dirty="0">
              <a:sym typeface="Wingdings" panose="05000000000000000000" pitchFamily="2" charset="2"/>
            </a:endParaRP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Marisha_ray</a:t>
            </a:r>
            <a:endParaRPr lang="en-US" dirty="0">
              <a:sym typeface="Wingdings" panose="05000000000000000000" pitchFamily="2" charset="2"/>
            </a:endParaRP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Executivegoth</a:t>
            </a:r>
            <a:endParaRPr lang="en-US" dirty="0">
              <a:sym typeface="Wingdings" panose="05000000000000000000" pitchFamily="2" charset="2"/>
            </a:endParaRPr>
          </a:p>
          <a:p>
            <a:pPr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Samriegel</a:t>
            </a:r>
            <a:endParaRPr lang="en-US" dirty="0">
              <a:sym typeface="Wingdings" panose="05000000000000000000" pitchFamily="2" charset="2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9C93A98-F69D-4681-8037-1A0B90250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48382" y="2012810"/>
            <a:ext cx="3708711" cy="3453535"/>
            <a:chOff x="1459129" y="2012810"/>
            <a:chExt cx="4954208" cy="345353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410C6B-8400-48F1-9772-E36031DE8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12810"/>
              <a:ext cx="4954208" cy="3453535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2DD070-A0B0-42F2-89F6-6D104FF04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26118"/>
              <a:ext cx="4954205" cy="3433909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63500" cmpd="sng">
              <a:solidFill>
                <a:srgbClr val="736F66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EB234F4-7313-40BE-A764-A329D3C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22828" r="14597" b="3"/>
          <a:stretch/>
        </p:blipFill>
        <p:spPr>
          <a:xfrm>
            <a:off x="4471176" y="2174242"/>
            <a:ext cx="3460404" cy="3124351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C4342E3-1536-497E-ABDB-89FCD78A2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748651" cy="80452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55966B6-2E47-4C96-98F0-C579F56B7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349" y="0"/>
            <a:ext cx="748651" cy="8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639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43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310</Words>
  <Application>Microsoft Office PowerPoint</Application>
  <PresentationFormat>On-screen Show (4:3)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Rockwell</vt:lpstr>
      <vt:lpstr>Gallery</vt:lpstr>
      <vt:lpstr>Critical Role: a social media analysis</vt:lpstr>
      <vt:lpstr>Critical Role  background</vt:lpstr>
      <vt:lpstr>Business Problem &amp; Approach</vt:lpstr>
      <vt:lpstr>Data Identification and collection</vt:lpstr>
      <vt:lpstr>Data Analysis tools</vt:lpstr>
      <vt:lpstr>Word frequency and Wordcloud</vt:lpstr>
      <vt:lpstr>Sentiment Analysis and frequency</vt:lpstr>
      <vt:lpstr>Topic Modeling</vt:lpstr>
      <vt:lpstr>Network Analysis</vt:lpstr>
      <vt:lpstr>Node &amp; Network-Level Metrics</vt:lpstr>
      <vt:lpstr>Conclusions</vt:lpstr>
      <vt:lpstr>Honor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Role: a social media analysis</dc:title>
  <dc:creator>Steven Ruzzin</dc:creator>
  <cp:lastModifiedBy>Steven Ruzzin</cp:lastModifiedBy>
  <cp:revision>3</cp:revision>
  <dcterms:created xsi:type="dcterms:W3CDTF">2019-05-08T01:19:17Z</dcterms:created>
  <dcterms:modified xsi:type="dcterms:W3CDTF">2019-05-08T02:04:38Z</dcterms:modified>
</cp:coreProperties>
</file>